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18"/>
  </p:notesMasterIdLst>
  <p:sldIdLst>
    <p:sldId id="256" r:id="rId5"/>
    <p:sldId id="257" r:id="rId6"/>
    <p:sldId id="263" r:id="rId7"/>
    <p:sldId id="258" r:id="rId8"/>
    <p:sldId id="262" r:id="rId9"/>
    <p:sldId id="265" r:id="rId10"/>
    <p:sldId id="264" r:id="rId11"/>
    <p:sldId id="268" r:id="rId12"/>
    <p:sldId id="267" r:id="rId13"/>
    <p:sldId id="270" r:id="rId14"/>
    <p:sldId id="260" r:id="rId15"/>
    <p:sldId id="269"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A4B57-90A9-467C-B56D-EA9A682580E1}" v="171" dt="2024-01-22T23:17:08.838"/>
    <p1510:client id="{849F212E-116F-4F3E-9FB1-CCC85E3E5FCE}" v="43" dt="2024-01-22T18:03:38.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71357" autoAdjust="0"/>
  </p:normalViewPr>
  <p:slideViewPr>
    <p:cSldViewPr snapToGrid="0">
      <p:cViewPr varScale="1">
        <p:scale>
          <a:sx n="81" d="100"/>
          <a:sy n="81" d="100"/>
        </p:scale>
        <p:origin x="1548" y="90"/>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Shaw" userId="S::rshaw@trpa.gov::bdda0b50-449f-49ee-9e05-341354a7e9ba" providerId="AD" clId="Web-{849F212E-116F-4F3E-9FB1-CCC85E3E5FCE}"/>
    <pc:docChg chg="modSld addMainMaster delMainMaster">
      <pc:chgData name="Rachael Shaw" userId="S::rshaw@trpa.gov::bdda0b50-449f-49ee-9e05-341354a7e9ba" providerId="AD" clId="Web-{849F212E-116F-4F3E-9FB1-CCC85E3E5FCE}" dt="2024-01-22T18:03:49.371" v="40"/>
      <pc:docMkLst>
        <pc:docMk/>
      </pc:docMkLst>
      <pc:sldChg chg="addSp modSp mod setBg modClrScheme chgLayout">
        <pc:chgData name="Rachael Shaw" userId="S::rshaw@trpa.gov::bdda0b50-449f-49ee-9e05-341354a7e9ba" providerId="AD" clId="Web-{849F212E-116F-4F3E-9FB1-CCC85E3E5FCE}" dt="2024-01-22T18:03:49.371" v="40"/>
        <pc:sldMkLst>
          <pc:docMk/>
          <pc:sldMk cId="109857222" sldId="256"/>
        </pc:sldMkLst>
        <pc:spChg chg="mod">
          <ac:chgData name="Rachael Shaw" userId="S::rshaw@trpa.gov::bdda0b50-449f-49ee-9e05-341354a7e9ba" providerId="AD" clId="Web-{849F212E-116F-4F3E-9FB1-CCC85E3E5FCE}" dt="2024-01-22T18:03:49.371" v="40"/>
          <ac:spMkLst>
            <pc:docMk/>
            <pc:sldMk cId="109857222" sldId="256"/>
            <ac:spMk id="2" creationId="{00000000-0000-0000-0000-000000000000}"/>
          </ac:spMkLst>
        </pc:spChg>
        <pc:spChg chg="mod">
          <ac:chgData name="Rachael Shaw" userId="S::rshaw@trpa.gov::bdda0b50-449f-49ee-9e05-341354a7e9ba" providerId="AD" clId="Web-{849F212E-116F-4F3E-9FB1-CCC85E3E5FCE}" dt="2024-01-22T18:03:49.371" v="40"/>
          <ac:spMkLst>
            <pc:docMk/>
            <pc:sldMk cId="109857222" sldId="256"/>
            <ac:spMk id="3" creationId="{00000000-0000-0000-0000-000000000000}"/>
          </ac:spMkLst>
        </pc:spChg>
        <pc:spChg chg="add">
          <ac:chgData name="Rachael Shaw" userId="S::rshaw@trpa.gov::bdda0b50-449f-49ee-9e05-341354a7e9ba" providerId="AD" clId="Web-{849F212E-116F-4F3E-9FB1-CCC85E3E5FCE}" dt="2024-01-22T18:03:49.371" v="40"/>
          <ac:spMkLst>
            <pc:docMk/>
            <pc:sldMk cId="109857222" sldId="256"/>
            <ac:spMk id="9" creationId="{A9286AD2-18A9-4868-A4E3-7A2097A20810}"/>
          </ac:spMkLst>
        </pc:spChg>
        <pc:spChg chg="add">
          <ac:chgData name="Rachael Shaw" userId="S::rshaw@trpa.gov::bdda0b50-449f-49ee-9e05-341354a7e9ba" providerId="AD" clId="Web-{849F212E-116F-4F3E-9FB1-CCC85E3E5FCE}" dt="2024-01-22T18:03:49.371" v="40"/>
          <ac:spMkLst>
            <pc:docMk/>
            <pc:sldMk cId="109857222" sldId="256"/>
            <ac:spMk id="13" creationId="{B0A5E7FB-1FB5-4C57-9C8C-70E550767218}"/>
          </ac:spMkLst>
        </pc:spChg>
        <pc:picChg chg="add mod">
          <ac:chgData name="Rachael Shaw" userId="S::rshaw@trpa.gov::bdda0b50-449f-49ee-9e05-341354a7e9ba" providerId="AD" clId="Web-{849F212E-116F-4F3E-9FB1-CCC85E3E5FCE}" dt="2024-01-22T18:03:49.371" v="40"/>
          <ac:picMkLst>
            <pc:docMk/>
            <pc:sldMk cId="109857222" sldId="256"/>
            <ac:picMk id="4" creationId="{856AE69C-6F4D-D574-49C3-D100C2A36E3F}"/>
          </ac:picMkLst>
        </pc:picChg>
        <pc:cxnChg chg="add">
          <ac:chgData name="Rachael Shaw" userId="S::rshaw@trpa.gov::bdda0b50-449f-49ee-9e05-341354a7e9ba" providerId="AD" clId="Web-{849F212E-116F-4F3E-9FB1-CCC85E3E5FCE}" dt="2024-01-22T18:03:49.371" v="40"/>
          <ac:cxnSpMkLst>
            <pc:docMk/>
            <pc:sldMk cId="109857222" sldId="256"/>
            <ac:cxnSpMk id="11" creationId="{E7A7CD63-7EC3-44F3-95D0-595C4019FF24}"/>
          </ac:cxnSpMkLst>
        </pc:cxnChg>
      </pc:sldChg>
      <pc:sldMasterChg chg="del delSldLayout">
        <pc:chgData name="Rachael Shaw" userId="S::rshaw@trpa.gov::bdda0b50-449f-49ee-9e05-341354a7e9ba" providerId="AD" clId="Web-{849F212E-116F-4F3E-9FB1-CCC85E3E5FCE}" dt="2024-01-22T18:03:49.371" v="40"/>
        <pc:sldMasterMkLst>
          <pc:docMk/>
          <pc:sldMasterMk cId="2460954070" sldId="2147483660"/>
        </pc:sldMasterMkLst>
        <pc:sldLayoutChg chg="del">
          <pc:chgData name="Rachael Shaw" userId="S::rshaw@trpa.gov::bdda0b50-449f-49ee-9e05-341354a7e9ba" providerId="AD" clId="Web-{849F212E-116F-4F3E-9FB1-CCC85E3E5FCE}" dt="2024-01-22T18:03:49.371" v="40"/>
          <pc:sldLayoutMkLst>
            <pc:docMk/>
            <pc:sldMasterMk cId="2460954070" sldId="2147483660"/>
            <pc:sldLayoutMk cId="2385387890" sldId="2147483661"/>
          </pc:sldLayoutMkLst>
        </pc:sldLayoutChg>
        <pc:sldLayoutChg chg="del">
          <pc:chgData name="Rachael Shaw" userId="S::rshaw@trpa.gov::bdda0b50-449f-49ee-9e05-341354a7e9ba" providerId="AD" clId="Web-{849F212E-116F-4F3E-9FB1-CCC85E3E5FCE}" dt="2024-01-22T18:03:49.371" v="40"/>
          <pc:sldLayoutMkLst>
            <pc:docMk/>
            <pc:sldMasterMk cId="2460954070" sldId="2147483660"/>
            <pc:sldLayoutMk cId="949138452" sldId="2147483662"/>
          </pc:sldLayoutMkLst>
        </pc:sldLayoutChg>
        <pc:sldLayoutChg chg="del">
          <pc:chgData name="Rachael Shaw" userId="S::rshaw@trpa.gov::bdda0b50-449f-49ee-9e05-341354a7e9ba" providerId="AD" clId="Web-{849F212E-116F-4F3E-9FB1-CCC85E3E5FCE}" dt="2024-01-22T18:03:49.371" v="40"/>
          <pc:sldLayoutMkLst>
            <pc:docMk/>
            <pc:sldMasterMk cId="2460954070" sldId="2147483660"/>
            <pc:sldLayoutMk cId="2591524520" sldId="2147483663"/>
          </pc:sldLayoutMkLst>
        </pc:sldLayoutChg>
        <pc:sldLayoutChg chg="del">
          <pc:chgData name="Rachael Shaw" userId="S::rshaw@trpa.gov::bdda0b50-449f-49ee-9e05-341354a7e9ba" providerId="AD" clId="Web-{849F212E-116F-4F3E-9FB1-CCC85E3E5FCE}" dt="2024-01-22T18:03:49.371" v="40"/>
          <pc:sldLayoutMkLst>
            <pc:docMk/>
            <pc:sldMasterMk cId="2460954070" sldId="2147483660"/>
            <pc:sldLayoutMk cId="1203092039" sldId="2147483664"/>
          </pc:sldLayoutMkLst>
        </pc:sldLayoutChg>
        <pc:sldLayoutChg chg="del">
          <pc:chgData name="Rachael Shaw" userId="S::rshaw@trpa.gov::bdda0b50-449f-49ee-9e05-341354a7e9ba" providerId="AD" clId="Web-{849F212E-116F-4F3E-9FB1-CCC85E3E5FCE}" dt="2024-01-22T18:03:49.371" v="40"/>
          <pc:sldLayoutMkLst>
            <pc:docMk/>
            <pc:sldMasterMk cId="2460954070" sldId="2147483660"/>
            <pc:sldLayoutMk cId="3733172339" sldId="2147483665"/>
          </pc:sldLayoutMkLst>
        </pc:sldLayoutChg>
        <pc:sldLayoutChg chg="del">
          <pc:chgData name="Rachael Shaw" userId="S::rshaw@trpa.gov::bdda0b50-449f-49ee-9e05-341354a7e9ba" providerId="AD" clId="Web-{849F212E-116F-4F3E-9FB1-CCC85E3E5FCE}" dt="2024-01-22T18:03:49.371" v="40"/>
          <pc:sldLayoutMkLst>
            <pc:docMk/>
            <pc:sldMasterMk cId="2460954070" sldId="2147483660"/>
            <pc:sldLayoutMk cId="3210312558" sldId="2147483666"/>
          </pc:sldLayoutMkLst>
        </pc:sldLayoutChg>
        <pc:sldLayoutChg chg="del">
          <pc:chgData name="Rachael Shaw" userId="S::rshaw@trpa.gov::bdda0b50-449f-49ee-9e05-341354a7e9ba" providerId="AD" clId="Web-{849F212E-116F-4F3E-9FB1-CCC85E3E5FCE}" dt="2024-01-22T18:03:49.371" v="40"/>
          <pc:sldLayoutMkLst>
            <pc:docMk/>
            <pc:sldMasterMk cId="2460954070" sldId="2147483660"/>
            <pc:sldLayoutMk cId="3146388984" sldId="2147483667"/>
          </pc:sldLayoutMkLst>
        </pc:sldLayoutChg>
        <pc:sldLayoutChg chg="del">
          <pc:chgData name="Rachael Shaw" userId="S::rshaw@trpa.gov::bdda0b50-449f-49ee-9e05-341354a7e9ba" providerId="AD" clId="Web-{849F212E-116F-4F3E-9FB1-CCC85E3E5FCE}" dt="2024-01-22T18:03:49.371" v="40"/>
          <pc:sldLayoutMkLst>
            <pc:docMk/>
            <pc:sldMasterMk cId="2460954070" sldId="2147483660"/>
            <pc:sldLayoutMk cId="3171841454" sldId="2147483668"/>
          </pc:sldLayoutMkLst>
        </pc:sldLayoutChg>
        <pc:sldLayoutChg chg="del">
          <pc:chgData name="Rachael Shaw" userId="S::rshaw@trpa.gov::bdda0b50-449f-49ee-9e05-341354a7e9ba" providerId="AD" clId="Web-{849F212E-116F-4F3E-9FB1-CCC85E3E5FCE}" dt="2024-01-22T18:03:49.371" v="40"/>
          <pc:sldLayoutMkLst>
            <pc:docMk/>
            <pc:sldMasterMk cId="2460954070" sldId="2147483660"/>
            <pc:sldLayoutMk cId="1718958274" sldId="2147483669"/>
          </pc:sldLayoutMkLst>
        </pc:sldLayoutChg>
        <pc:sldLayoutChg chg="del">
          <pc:chgData name="Rachael Shaw" userId="S::rshaw@trpa.gov::bdda0b50-449f-49ee-9e05-341354a7e9ba" providerId="AD" clId="Web-{849F212E-116F-4F3E-9FB1-CCC85E3E5FCE}" dt="2024-01-22T18:03:49.371" v="40"/>
          <pc:sldLayoutMkLst>
            <pc:docMk/>
            <pc:sldMasterMk cId="2460954070" sldId="2147483660"/>
            <pc:sldLayoutMk cId="2202905451" sldId="2147483670"/>
          </pc:sldLayoutMkLst>
        </pc:sldLayoutChg>
        <pc:sldLayoutChg chg="del">
          <pc:chgData name="Rachael Shaw" userId="S::rshaw@trpa.gov::bdda0b50-449f-49ee-9e05-341354a7e9ba" providerId="AD" clId="Web-{849F212E-116F-4F3E-9FB1-CCC85E3E5FCE}" dt="2024-01-22T18:03:49.371" v="40"/>
          <pc:sldLayoutMkLst>
            <pc:docMk/>
            <pc:sldMasterMk cId="2460954070" sldId="2147483660"/>
            <pc:sldLayoutMk cId="3479445657" sldId="2147483671"/>
          </pc:sldLayoutMkLst>
        </pc:sldLayoutChg>
      </pc:sldMasterChg>
      <pc:sldMasterChg chg="add addSldLayout">
        <pc:chgData name="Rachael Shaw" userId="S::rshaw@trpa.gov::bdda0b50-449f-49ee-9e05-341354a7e9ba" providerId="AD" clId="Web-{849F212E-116F-4F3E-9FB1-CCC85E3E5FCE}" dt="2024-01-22T18:03:49.371" v="40"/>
        <pc:sldMasterMkLst>
          <pc:docMk/>
          <pc:sldMasterMk cId="2613673826" sldId="2147483685"/>
        </pc:sldMasterMkLst>
        <pc:sldLayoutChg chg="add">
          <pc:chgData name="Rachael Shaw" userId="S::rshaw@trpa.gov::bdda0b50-449f-49ee-9e05-341354a7e9ba" providerId="AD" clId="Web-{849F212E-116F-4F3E-9FB1-CCC85E3E5FCE}" dt="2024-01-22T18:03:49.371" v="40"/>
          <pc:sldLayoutMkLst>
            <pc:docMk/>
            <pc:sldMasterMk cId="2613673826" sldId="2147483685"/>
            <pc:sldLayoutMk cId="4246683322" sldId="2147483674"/>
          </pc:sldLayoutMkLst>
        </pc:sldLayoutChg>
        <pc:sldLayoutChg chg="add">
          <pc:chgData name="Rachael Shaw" userId="S::rshaw@trpa.gov::bdda0b50-449f-49ee-9e05-341354a7e9ba" providerId="AD" clId="Web-{849F212E-116F-4F3E-9FB1-CCC85E3E5FCE}" dt="2024-01-22T18:03:49.371" v="40"/>
          <pc:sldLayoutMkLst>
            <pc:docMk/>
            <pc:sldMasterMk cId="2613673826" sldId="2147483685"/>
            <pc:sldLayoutMk cId="2836113758" sldId="2147483675"/>
          </pc:sldLayoutMkLst>
        </pc:sldLayoutChg>
        <pc:sldLayoutChg chg="add">
          <pc:chgData name="Rachael Shaw" userId="S::rshaw@trpa.gov::bdda0b50-449f-49ee-9e05-341354a7e9ba" providerId="AD" clId="Web-{849F212E-116F-4F3E-9FB1-CCC85E3E5FCE}" dt="2024-01-22T18:03:49.371" v="40"/>
          <pc:sldLayoutMkLst>
            <pc:docMk/>
            <pc:sldMasterMk cId="2613673826" sldId="2147483685"/>
            <pc:sldLayoutMk cId="804692545" sldId="2147483676"/>
          </pc:sldLayoutMkLst>
        </pc:sldLayoutChg>
        <pc:sldLayoutChg chg="add">
          <pc:chgData name="Rachael Shaw" userId="S::rshaw@trpa.gov::bdda0b50-449f-49ee-9e05-341354a7e9ba" providerId="AD" clId="Web-{849F212E-116F-4F3E-9FB1-CCC85E3E5FCE}" dt="2024-01-22T18:03:49.371" v="40"/>
          <pc:sldLayoutMkLst>
            <pc:docMk/>
            <pc:sldMasterMk cId="2613673826" sldId="2147483685"/>
            <pc:sldLayoutMk cId="2133391010" sldId="2147483677"/>
          </pc:sldLayoutMkLst>
        </pc:sldLayoutChg>
        <pc:sldLayoutChg chg="add">
          <pc:chgData name="Rachael Shaw" userId="S::rshaw@trpa.gov::bdda0b50-449f-49ee-9e05-341354a7e9ba" providerId="AD" clId="Web-{849F212E-116F-4F3E-9FB1-CCC85E3E5FCE}" dt="2024-01-22T18:03:49.371" v="40"/>
          <pc:sldLayoutMkLst>
            <pc:docMk/>
            <pc:sldMasterMk cId="2613673826" sldId="2147483685"/>
            <pc:sldLayoutMk cId="1069352290" sldId="2147483678"/>
          </pc:sldLayoutMkLst>
        </pc:sldLayoutChg>
        <pc:sldLayoutChg chg="add">
          <pc:chgData name="Rachael Shaw" userId="S::rshaw@trpa.gov::bdda0b50-449f-49ee-9e05-341354a7e9ba" providerId="AD" clId="Web-{849F212E-116F-4F3E-9FB1-CCC85E3E5FCE}" dt="2024-01-22T18:03:49.371" v="40"/>
          <pc:sldLayoutMkLst>
            <pc:docMk/>
            <pc:sldMasterMk cId="2613673826" sldId="2147483685"/>
            <pc:sldLayoutMk cId="1219148117" sldId="2147483679"/>
          </pc:sldLayoutMkLst>
        </pc:sldLayoutChg>
        <pc:sldLayoutChg chg="add">
          <pc:chgData name="Rachael Shaw" userId="S::rshaw@trpa.gov::bdda0b50-449f-49ee-9e05-341354a7e9ba" providerId="AD" clId="Web-{849F212E-116F-4F3E-9FB1-CCC85E3E5FCE}" dt="2024-01-22T18:03:49.371" v="40"/>
          <pc:sldLayoutMkLst>
            <pc:docMk/>
            <pc:sldMasterMk cId="2613673826" sldId="2147483685"/>
            <pc:sldLayoutMk cId="327597371" sldId="2147483680"/>
          </pc:sldLayoutMkLst>
        </pc:sldLayoutChg>
        <pc:sldLayoutChg chg="add">
          <pc:chgData name="Rachael Shaw" userId="S::rshaw@trpa.gov::bdda0b50-449f-49ee-9e05-341354a7e9ba" providerId="AD" clId="Web-{849F212E-116F-4F3E-9FB1-CCC85E3E5FCE}" dt="2024-01-22T18:03:49.371" v="40"/>
          <pc:sldLayoutMkLst>
            <pc:docMk/>
            <pc:sldMasterMk cId="2613673826" sldId="2147483685"/>
            <pc:sldLayoutMk cId="1338736259" sldId="2147483681"/>
          </pc:sldLayoutMkLst>
        </pc:sldLayoutChg>
        <pc:sldLayoutChg chg="add">
          <pc:chgData name="Rachael Shaw" userId="S::rshaw@trpa.gov::bdda0b50-449f-49ee-9e05-341354a7e9ba" providerId="AD" clId="Web-{849F212E-116F-4F3E-9FB1-CCC85E3E5FCE}" dt="2024-01-22T18:03:49.371" v="40"/>
          <pc:sldLayoutMkLst>
            <pc:docMk/>
            <pc:sldMasterMk cId="2613673826" sldId="2147483685"/>
            <pc:sldLayoutMk cId="4272891765" sldId="2147483682"/>
          </pc:sldLayoutMkLst>
        </pc:sldLayoutChg>
        <pc:sldLayoutChg chg="add">
          <pc:chgData name="Rachael Shaw" userId="S::rshaw@trpa.gov::bdda0b50-449f-49ee-9e05-341354a7e9ba" providerId="AD" clId="Web-{849F212E-116F-4F3E-9FB1-CCC85E3E5FCE}" dt="2024-01-22T18:03:49.371" v="40"/>
          <pc:sldLayoutMkLst>
            <pc:docMk/>
            <pc:sldMasterMk cId="2613673826" sldId="2147483685"/>
            <pc:sldLayoutMk cId="4129912763" sldId="2147483683"/>
          </pc:sldLayoutMkLst>
        </pc:sldLayoutChg>
        <pc:sldLayoutChg chg="add">
          <pc:chgData name="Rachael Shaw" userId="S::rshaw@trpa.gov::bdda0b50-449f-49ee-9e05-341354a7e9ba" providerId="AD" clId="Web-{849F212E-116F-4F3E-9FB1-CCC85E3E5FCE}" dt="2024-01-22T18:03:49.371" v="40"/>
          <pc:sldLayoutMkLst>
            <pc:docMk/>
            <pc:sldMasterMk cId="2613673826" sldId="2147483685"/>
            <pc:sldLayoutMk cId="2247448797" sldId="2147483684"/>
          </pc:sldLayoutMkLst>
        </pc:sldLayoutChg>
      </pc:sldMasterChg>
    </pc:docChg>
  </pc:docChgLst>
  <pc:docChgLst>
    <pc:chgData name="Rachael Shaw" userId="bdda0b50-449f-49ee-9e05-341354a7e9ba" providerId="ADAL" clId="{78AA4B57-90A9-467C-B56D-EA9A682580E1}"/>
    <pc:docChg chg="undo custSel addSld delSld modSld sldOrd modMainMaster">
      <pc:chgData name="Rachael Shaw" userId="bdda0b50-449f-49ee-9e05-341354a7e9ba" providerId="ADAL" clId="{78AA4B57-90A9-467C-B56D-EA9A682580E1}" dt="2024-01-22T23:33:03.455" v="12054" actId="20577"/>
      <pc:docMkLst>
        <pc:docMk/>
      </pc:docMkLst>
      <pc:sldChg chg="addSp delSp modSp mod delDesignElem modNotesTx">
        <pc:chgData name="Rachael Shaw" userId="bdda0b50-449f-49ee-9e05-341354a7e9ba" providerId="ADAL" clId="{78AA4B57-90A9-467C-B56D-EA9A682580E1}" dt="2024-01-22T22:37:41.132" v="7241" actId="20577"/>
        <pc:sldMkLst>
          <pc:docMk/>
          <pc:sldMk cId="109857222" sldId="256"/>
        </pc:sldMkLst>
        <pc:spChg chg="mod">
          <ac:chgData name="Rachael Shaw" userId="bdda0b50-449f-49ee-9e05-341354a7e9ba" providerId="ADAL" clId="{78AA4B57-90A9-467C-B56D-EA9A682580E1}" dt="2024-01-22T18:08:08.901" v="7" actId="26606"/>
          <ac:spMkLst>
            <pc:docMk/>
            <pc:sldMk cId="109857222" sldId="256"/>
            <ac:spMk id="2" creationId="{00000000-0000-0000-0000-000000000000}"/>
          </ac:spMkLst>
        </pc:spChg>
        <pc:spChg chg="mod">
          <ac:chgData name="Rachael Shaw" userId="bdda0b50-449f-49ee-9e05-341354a7e9ba" providerId="ADAL" clId="{78AA4B57-90A9-467C-B56D-EA9A682580E1}" dt="2024-01-22T18:08:08.901" v="7" actId="26606"/>
          <ac:spMkLst>
            <pc:docMk/>
            <pc:sldMk cId="109857222" sldId="256"/>
            <ac:spMk id="3" creationId="{00000000-0000-0000-0000-000000000000}"/>
          </ac:spMkLst>
        </pc:spChg>
        <pc:spChg chg="add del">
          <ac:chgData name="Rachael Shaw" userId="bdda0b50-449f-49ee-9e05-341354a7e9ba" providerId="ADAL" clId="{78AA4B57-90A9-467C-B56D-EA9A682580E1}" dt="2024-01-22T18:09:41.591" v="11"/>
          <ac:spMkLst>
            <pc:docMk/>
            <pc:sldMk cId="109857222" sldId="256"/>
            <ac:spMk id="6" creationId="{F452A527-3631-41ED-858D-3777A7D1496A}"/>
          </ac:spMkLst>
        </pc:spChg>
        <pc:spChg chg="add del">
          <ac:chgData name="Rachael Shaw" userId="bdda0b50-449f-49ee-9e05-341354a7e9ba" providerId="ADAL" clId="{78AA4B57-90A9-467C-B56D-EA9A682580E1}" dt="2024-01-22T18:07:58.072" v="6"/>
          <ac:spMkLst>
            <pc:docMk/>
            <pc:sldMk cId="109857222" sldId="256"/>
            <ac:spMk id="9" creationId="{A9286AD2-18A9-4868-A4E3-7A2097A20810}"/>
          </ac:spMkLst>
        </pc:spChg>
        <pc:spChg chg="add del">
          <ac:chgData name="Rachael Shaw" userId="bdda0b50-449f-49ee-9e05-341354a7e9ba" providerId="ADAL" clId="{78AA4B57-90A9-467C-B56D-EA9A682580E1}" dt="2024-01-22T18:07:58.072" v="6"/>
          <ac:spMkLst>
            <pc:docMk/>
            <pc:sldMk cId="109857222" sldId="256"/>
            <ac:spMk id="13" creationId="{B0A5E7FB-1FB5-4C57-9C8C-70E550767218}"/>
          </ac:spMkLst>
        </pc:spChg>
        <pc:picChg chg="mod">
          <ac:chgData name="Rachael Shaw" userId="bdda0b50-449f-49ee-9e05-341354a7e9ba" providerId="ADAL" clId="{78AA4B57-90A9-467C-B56D-EA9A682580E1}" dt="2024-01-22T18:08:08.901" v="7" actId="26606"/>
          <ac:picMkLst>
            <pc:docMk/>
            <pc:sldMk cId="109857222" sldId="256"/>
            <ac:picMk id="4" creationId="{856AE69C-6F4D-D574-49C3-D100C2A36E3F}"/>
          </ac:picMkLst>
        </pc:picChg>
        <pc:cxnChg chg="add del">
          <ac:chgData name="Rachael Shaw" userId="bdda0b50-449f-49ee-9e05-341354a7e9ba" providerId="ADAL" clId="{78AA4B57-90A9-467C-B56D-EA9A682580E1}" dt="2024-01-22T18:09:41.591" v="11"/>
          <ac:cxnSpMkLst>
            <pc:docMk/>
            <pc:sldMk cId="109857222" sldId="256"/>
            <ac:cxnSpMk id="7" creationId="{D28A9C89-B313-458F-9C85-515930A51A93}"/>
          </ac:cxnSpMkLst>
        </pc:cxnChg>
        <pc:cxnChg chg="add del">
          <ac:chgData name="Rachael Shaw" userId="bdda0b50-449f-49ee-9e05-341354a7e9ba" providerId="ADAL" clId="{78AA4B57-90A9-467C-B56D-EA9A682580E1}" dt="2024-01-22T18:07:58.072" v="6"/>
          <ac:cxnSpMkLst>
            <pc:docMk/>
            <pc:sldMk cId="109857222" sldId="256"/>
            <ac:cxnSpMk id="11" creationId="{E7A7CD63-7EC3-44F3-95D0-595C4019FF24}"/>
          </ac:cxnSpMkLst>
        </pc:cxnChg>
      </pc:sldChg>
      <pc:sldChg chg="addSp delSp modSp add del mod ord setBg modClrScheme chgLayout modNotesTx">
        <pc:chgData name="Rachael Shaw" userId="bdda0b50-449f-49ee-9e05-341354a7e9ba" providerId="ADAL" clId="{78AA4B57-90A9-467C-B56D-EA9A682580E1}" dt="2024-01-22T23:22:45.988" v="11702" actId="20577"/>
        <pc:sldMkLst>
          <pc:docMk/>
          <pc:sldMk cId="0" sldId="257"/>
        </pc:sldMkLst>
        <pc:spChg chg="add del mod ord">
          <ac:chgData name="Rachael Shaw" userId="bdda0b50-449f-49ee-9e05-341354a7e9ba" providerId="ADAL" clId="{78AA4B57-90A9-467C-B56D-EA9A682580E1}" dt="2024-01-22T18:12:17.435" v="29" actId="700"/>
          <ac:spMkLst>
            <pc:docMk/>
            <pc:sldMk cId="0" sldId="257"/>
            <ac:spMk id="2" creationId="{4A54F4C3-EA58-FB72-6873-ED0CC17C664E}"/>
          </ac:spMkLst>
        </pc:spChg>
        <pc:spChg chg="add del mod ord">
          <ac:chgData name="Rachael Shaw" userId="bdda0b50-449f-49ee-9e05-341354a7e9ba" providerId="ADAL" clId="{78AA4B57-90A9-467C-B56D-EA9A682580E1}" dt="2024-01-22T18:12:17.435" v="29" actId="700"/>
          <ac:spMkLst>
            <pc:docMk/>
            <pc:sldMk cId="0" sldId="257"/>
            <ac:spMk id="3" creationId="{6F982541-02BC-288D-6130-56CF72A43697}"/>
          </ac:spMkLst>
        </pc:spChg>
        <pc:spChg chg="add mod ord">
          <ac:chgData name="Rachael Shaw" userId="bdda0b50-449f-49ee-9e05-341354a7e9ba" providerId="ADAL" clId="{78AA4B57-90A9-467C-B56D-EA9A682580E1}" dt="2024-01-22T18:12:29.307" v="53" actId="20577"/>
          <ac:spMkLst>
            <pc:docMk/>
            <pc:sldMk cId="0" sldId="257"/>
            <ac:spMk id="4" creationId="{7653A859-44D2-D0F7-99EC-34E91B50BBDE}"/>
          </ac:spMkLst>
        </pc:spChg>
        <pc:spChg chg="add mod ord">
          <ac:chgData name="Rachael Shaw" userId="bdda0b50-449f-49ee-9e05-341354a7e9ba" providerId="ADAL" clId="{78AA4B57-90A9-467C-B56D-EA9A682580E1}" dt="2024-01-22T23:21:28.635" v="11554" actId="20577"/>
          <ac:spMkLst>
            <pc:docMk/>
            <pc:sldMk cId="0" sldId="257"/>
            <ac:spMk id="5" creationId="{84BDD8B8-8137-6452-6074-548E9FC7C0B6}"/>
          </ac:spMkLst>
        </pc:spChg>
        <pc:spChg chg="add del mod ord">
          <ac:chgData name="Rachael Shaw" userId="bdda0b50-449f-49ee-9e05-341354a7e9ba" providerId="ADAL" clId="{78AA4B57-90A9-467C-B56D-EA9A682580E1}" dt="2024-01-22T18:12:31.872" v="54" actId="478"/>
          <ac:spMkLst>
            <pc:docMk/>
            <pc:sldMk cId="0" sldId="257"/>
            <ac:spMk id="6" creationId="{E692D6A0-0AC7-6B9E-3723-DE580EF252B8}"/>
          </ac:spMkLst>
        </pc:spChg>
        <pc:spChg chg="add mod">
          <ac:chgData name="Rachael Shaw" userId="bdda0b50-449f-49ee-9e05-341354a7e9ba" providerId="ADAL" clId="{78AA4B57-90A9-467C-B56D-EA9A682580E1}" dt="2024-01-22T19:06:55.533" v="2883" actId="1076"/>
          <ac:spMkLst>
            <pc:docMk/>
            <pc:sldMk cId="0" sldId="257"/>
            <ac:spMk id="7" creationId="{6E330464-955A-FB8F-7604-77F91BEBAD78}"/>
          </ac:spMkLst>
        </pc:spChg>
        <pc:spChg chg="add del">
          <ac:chgData name="Rachael Shaw" userId="bdda0b50-449f-49ee-9e05-341354a7e9ba" providerId="ADAL" clId="{78AA4B57-90A9-467C-B56D-EA9A682580E1}" dt="2024-01-22T18:12:12.708" v="28" actId="26606"/>
          <ac:spMkLst>
            <pc:docMk/>
            <pc:sldMk cId="0" sldId="257"/>
            <ac:spMk id="4105" creationId="{7FF47CB7-972F-479F-A36D-9E72D26EC8DA}"/>
          </ac:spMkLst>
        </pc:spChg>
        <pc:spChg chg="add del">
          <ac:chgData name="Rachael Shaw" userId="bdda0b50-449f-49ee-9e05-341354a7e9ba" providerId="ADAL" clId="{78AA4B57-90A9-467C-B56D-EA9A682580E1}" dt="2024-01-22T18:12:12.708" v="28" actId="26606"/>
          <ac:spMkLst>
            <pc:docMk/>
            <pc:sldMk cId="0" sldId="257"/>
            <ac:spMk id="4107" creationId="{0D153B68-5844-490D-8E67-F616D6D721CA}"/>
          </ac:spMkLst>
        </pc:spChg>
        <pc:spChg chg="add del">
          <ac:chgData name="Rachael Shaw" userId="bdda0b50-449f-49ee-9e05-341354a7e9ba" providerId="ADAL" clId="{78AA4B57-90A9-467C-B56D-EA9A682580E1}" dt="2024-01-22T18:12:12.708" v="28" actId="26606"/>
          <ac:spMkLst>
            <pc:docMk/>
            <pc:sldMk cId="0" sldId="257"/>
            <ac:spMk id="4109" creationId="{9A0D773F-7A7D-4DBB-9DEA-86BB8B8F4BC8}"/>
          </ac:spMkLst>
        </pc:spChg>
        <pc:picChg chg="add del mod">
          <ac:chgData name="Rachael Shaw" userId="bdda0b50-449f-49ee-9e05-341354a7e9ba" providerId="ADAL" clId="{78AA4B57-90A9-467C-B56D-EA9A682580E1}" dt="2024-01-22T18:11:18.333" v="21" actId="478"/>
          <ac:picMkLst>
            <pc:docMk/>
            <pc:sldMk cId="0" sldId="257"/>
            <ac:picMk id="4098" creationId="{7560D529-6A4B-AADB-2888-31FCD346AA93}"/>
          </ac:picMkLst>
        </pc:picChg>
        <pc:picChg chg="add mod">
          <ac:chgData name="Rachael Shaw" userId="bdda0b50-449f-49ee-9e05-341354a7e9ba" providerId="ADAL" clId="{78AA4B57-90A9-467C-B56D-EA9A682580E1}" dt="2024-01-22T18:12:56.974" v="59" actId="1076"/>
          <ac:picMkLst>
            <pc:docMk/>
            <pc:sldMk cId="0" sldId="257"/>
            <ac:picMk id="4100" creationId="{DA37AB9E-9D01-73F1-9DD8-5934CD3479BE}"/>
          </ac:picMkLst>
        </pc:picChg>
      </pc:sldChg>
      <pc:sldChg chg="addSp delSp modSp new mod ord modClrScheme chgLayout modNotesTx">
        <pc:chgData name="Rachael Shaw" userId="bdda0b50-449f-49ee-9e05-341354a7e9ba" providerId="ADAL" clId="{78AA4B57-90A9-467C-B56D-EA9A682580E1}" dt="2024-01-22T23:24:55.441" v="11749" actId="20577"/>
        <pc:sldMkLst>
          <pc:docMk/>
          <pc:sldMk cId="776868723" sldId="258"/>
        </pc:sldMkLst>
        <pc:spChg chg="mod ord">
          <ac:chgData name="Rachael Shaw" userId="bdda0b50-449f-49ee-9e05-341354a7e9ba" providerId="ADAL" clId="{78AA4B57-90A9-467C-B56D-EA9A682580E1}" dt="2024-01-22T18:14:18.204" v="110" actId="700"/>
          <ac:spMkLst>
            <pc:docMk/>
            <pc:sldMk cId="776868723" sldId="258"/>
            <ac:spMk id="2" creationId="{F90F954A-EAE0-94A5-A3CF-AD907ACA1797}"/>
          </ac:spMkLst>
        </pc:spChg>
        <pc:spChg chg="del mod ord">
          <ac:chgData name="Rachael Shaw" userId="bdda0b50-449f-49ee-9e05-341354a7e9ba" providerId="ADAL" clId="{78AA4B57-90A9-467C-B56D-EA9A682580E1}" dt="2024-01-22T18:14:18.204" v="110" actId="700"/>
          <ac:spMkLst>
            <pc:docMk/>
            <pc:sldMk cId="776868723" sldId="258"/>
            <ac:spMk id="3" creationId="{4286AB1E-0A84-AD01-7C46-4AEF0F910D91}"/>
          </ac:spMkLst>
        </pc:spChg>
        <pc:spChg chg="del">
          <ac:chgData name="Rachael Shaw" userId="bdda0b50-449f-49ee-9e05-341354a7e9ba" providerId="ADAL" clId="{78AA4B57-90A9-467C-B56D-EA9A682580E1}" dt="2024-01-22T18:14:18.204" v="110" actId="700"/>
          <ac:spMkLst>
            <pc:docMk/>
            <pc:sldMk cId="776868723" sldId="258"/>
            <ac:spMk id="4" creationId="{9E4F4143-9159-7F87-6CA2-A0F9A323A21C}"/>
          </ac:spMkLst>
        </pc:spChg>
        <pc:spChg chg="add del mod ord">
          <ac:chgData name="Rachael Shaw" userId="bdda0b50-449f-49ee-9e05-341354a7e9ba" providerId="ADAL" clId="{78AA4B57-90A9-467C-B56D-EA9A682580E1}" dt="2024-01-22T19:25:32.910" v="4433" actId="478"/>
          <ac:spMkLst>
            <pc:docMk/>
            <pc:sldMk cId="776868723" sldId="258"/>
            <ac:spMk id="5" creationId="{0053D929-8A1C-66F5-2B2B-A7A392F80CF6}"/>
          </ac:spMkLst>
        </pc:spChg>
        <pc:spChg chg="add del mod topLvl">
          <ac:chgData name="Rachael Shaw" userId="bdda0b50-449f-49ee-9e05-341354a7e9ba" providerId="ADAL" clId="{78AA4B57-90A9-467C-B56D-EA9A682580E1}" dt="2024-01-22T18:57:12.982" v="1928" actId="21"/>
          <ac:spMkLst>
            <pc:docMk/>
            <pc:sldMk cId="776868723" sldId="258"/>
            <ac:spMk id="8" creationId="{FC9B734F-B9E4-96E0-220E-D9796EA18B00}"/>
          </ac:spMkLst>
        </pc:spChg>
        <pc:grpChg chg="add del mod">
          <ac:chgData name="Rachael Shaw" userId="bdda0b50-449f-49ee-9e05-341354a7e9ba" providerId="ADAL" clId="{78AA4B57-90A9-467C-B56D-EA9A682580E1}" dt="2024-01-22T18:57:12.982" v="1928" actId="21"/>
          <ac:grpSpMkLst>
            <pc:docMk/>
            <pc:sldMk cId="776868723" sldId="258"/>
            <ac:grpSpMk id="6" creationId="{4C199387-29EB-1683-857C-F80806EA9557}"/>
          </ac:grpSpMkLst>
        </pc:grpChg>
        <pc:picChg chg="add mod topLvl">
          <ac:chgData name="Rachael Shaw" userId="bdda0b50-449f-49ee-9e05-341354a7e9ba" providerId="ADAL" clId="{78AA4B57-90A9-467C-B56D-EA9A682580E1}" dt="2024-01-22T19:25:36.467" v="4434" actId="1076"/>
          <ac:picMkLst>
            <pc:docMk/>
            <pc:sldMk cId="776868723" sldId="258"/>
            <ac:picMk id="7" creationId="{495C54B8-17EC-D39A-0982-6BEE7663C00F}"/>
          </ac:picMkLst>
        </pc:picChg>
      </pc:sldChg>
      <pc:sldChg chg="addSp delSp modSp new del mod ord modNotesTx">
        <pc:chgData name="Rachael Shaw" userId="bdda0b50-449f-49ee-9e05-341354a7e9ba" providerId="ADAL" clId="{78AA4B57-90A9-467C-B56D-EA9A682580E1}" dt="2024-01-22T18:57:23.540" v="1931" actId="2696"/>
        <pc:sldMkLst>
          <pc:docMk/>
          <pc:sldMk cId="2456542821" sldId="259"/>
        </pc:sldMkLst>
        <pc:spChg chg="mod">
          <ac:chgData name="Rachael Shaw" userId="bdda0b50-449f-49ee-9e05-341354a7e9ba" providerId="ADAL" clId="{78AA4B57-90A9-467C-B56D-EA9A682580E1}" dt="2024-01-22T18:47:43.269" v="1638"/>
          <ac:spMkLst>
            <pc:docMk/>
            <pc:sldMk cId="2456542821" sldId="259"/>
            <ac:spMk id="2" creationId="{95548AF5-8BBE-A6E9-41AC-8D88EC6B6233}"/>
          </ac:spMkLst>
        </pc:spChg>
        <pc:spChg chg="del">
          <ac:chgData name="Rachael Shaw" userId="bdda0b50-449f-49ee-9e05-341354a7e9ba" providerId="ADAL" clId="{78AA4B57-90A9-467C-B56D-EA9A682580E1}" dt="2024-01-22T18:14:57.341" v="128" actId="21"/>
          <ac:spMkLst>
            <pc:docMk/>
            <pc:sldMk cId="2456542821" sldId="259"/>
            <ac:spMk id="3" creationId="{82678065-5926-FD25-409E-B2DCFC77E0C2}"/>
          </ac:spMkLst>
        </pc:spChg>
        <pc:grpChg chg="add mod">
          <ac:chgData name="Rachael Shaw" userId="bdda0b50-449f-49ee-9e05-341354a7e9ba" providerId="ADAL" clId="{78AA4B57-90A9-467C-B56D-EA9A682580E1}" dt="2024-01-22T18:14:52.911" v="127"/>
          <ac:grpSpMkLst>
            <pc:docMk/>
            <pc:sldMk cId="2456542821" sldId="259"/>
            <ac:grpSpMk id="4" creationId="{1A9A7A25-6F51-F9E9-7AB2-B65AB1A8EB1C}"/>
          </ac:grpSpMkLst>
        </pc:grpChg>
        <pc:picChg chg="add mod">
          <ac:chgData name="Rachael Shaw" userId="bdda0b50-449f-49ee-9e05-341354a7e9ba" providerId="ADAL" clId="{78AA4B57-90A9-467C-B56D-EA9A682580E1}" dt="2024-01-22T18:14:52.911" v="127"/>
          <ac:picMkLst>
            <pc:docMk/>
            <pc:sldMk cId="2456542821" sldId="259"/>
            <ac:picMk id="5" creationId="{206655C6-4880-BF9F-B468-00DDFF50E23A}"/>
          </ac:picMkLst>
        </pc:picChg>
        <pc:picChg chg="add mod">
          <ac:chgData name="Rachael Shaw" userId="bdda0b50-449f-49ee-9e05-341354a7e9ba" providerId="ADAL" clId="{78AA4B57-90A9-467C-B56D-EA9A682580E1}" dt="2024-01-22T18:14:52.911" v="127"/>
          <ac:picMkLst>
            <pc:docMk/>
            <pc:sldMk cId="2456542821" sldId="259"/>
            <ac:picMk id="6" creationId="{8F437A67-9D71-A753-97B0-C6A05B3FCBB5}"/>
          </ac:picMkLst>
        </pc:picChg>
        <pc:picChg chg="add mod">
          <ac:chgData name="Rachael Shaw" userId="bdda0b50-449f-49ee-9e05-341354a7e9ba" providerId="ADAL" clId="{78AA4B57-90A9-467C-B56D-EA9A682580E1}" dt="2024-01-22T18:14:52.911" v="127"/>
          <ac:picMkLst>
            <pc:docMk/>
            <pc:sldMk cId="2456542821" sldId="259"/>
            <ac:picMk id="7" creationId="{BDF1B3CB-AA4E-DF6C-1149-74BD73C65C20}"/>
          </ac:picMkLst>
        </pc:picChg>
        <pc:picChg chg="add mod">
          <ac:chgData name="Rachael Shaw" userId="bdda0b50-449f-49ee-9e05-341354a7e9ba" providerId="ADAL" clId="{78AA4B57-90A9-467C-B56D-EA9A682580E1}" dt="2024-01-22T18:14:52.911" v="127"/>
          <ac:picMkLst>
            <pc:docMk/>
            <pc:sldMk cId="2456542821" sldId="259"/>
            <ac:picMk id="8" creationId="{6764EBBC-F611-8E86-D1BE-D2203662CA63}"/>
          </ac:picMkLst>
        </pc:picChg>
        <pc:picChg chg="add mod">
          <ac:chgData name="Rachael Shaw" userId="bdda0b50-449f-49ee-9e05-341354a7e9ba" providerId="ADAL" clId="{78AA4B57-90A9-467C-B56D-EA9A682580E1}" dt="2024-01-22T18:15:34.306" v="130" actId="1076"/>
          <ac:picMkLst>
            <pc:docMk/>
            <pc:sldMk cId="2456542821" sldId="259"/>
            <ac:picMk id="10" creationId="{0BB207A7-8FC3-C208-F6D1-F1CDFDED5A27}"/>
          </ac:picMkLst>
        </pc:picChg>
      </pc:sldChg>
      <pc:sldChg chg="addSp delSp modSp new mod modNotesTx">
        <pc:chgData name="Rachael Shaw" userId="bdda0b50-449f-49ee-9e05-341354a7e9ba" providerId="ADAL" clId="{78AA4B57-90A9-467C-B56D-EA9A682580E1}" dt="2024-01-22T23:33:03.455" v="12054" actId="20577"/>
        <pc:sldMkLst>
          <pc:docMk/>
          <pc:sldMk cId="3841481304" sldId="260"/>
        </pc:sldMkLst>
        <pc:spChg chg="mod">
          <ac:chgData name="Rachael Shaw" userId="bdda0b50-449f-49ee-9e05-341354a7e9ba" providerId="ADAL" clId="{78AA4B57-90A9-467C-B56D-EA9A682580E1}" dt="2024-01-22T20:06:37.891" v="5723" actId="20577"/>
          <ac:spMkLst>
            <pc:docMk/>
            <pc:sldMk cId="3841481304" sldId="260"/>
            <ac:spMk id="2" creationId="{6289C52B-51F3-F963-9FB1-09B69EB42A44}"/>
          </ac:spMkLst>
        </pc:spChg>
        <pc:spChg chg="mod">
          <ac:chgData name="Rachael Shaw" userId="bdda0b50-449f-49ee-9e05-341354a7e9ba" providerId="ADAL" clId="{78AA4B57-90A9-467C-B56D-EA9A682580E1}" dt="2024-01-22T20:11:14.957" v="6181" actId="404"/>
          <ac:spMkLst>
            <pc:docMk/>
            <pc:sldMk cId="3841481304" sldId="260"/>
            <ac:spMk id="3" creationId="{376444CB-FCE0-880A-E1FC-4515F4A20CE4}"/>
          </ac:spMkLst>
        </pc:spChg>
        <pc:spChg chg="add del mod">
          <ac:chgData name="Rachael Shaw" userId="bdda0b50-449f-49ee-9e05-341354a7e9ba" providerId="ADAL" clId="{78AA4B57-90A9-467C-B56D-EA9A682580E1}" dt="2024-01-22T20:06:46.961" v="5724" actId="478"/>
          <ac:spMkLst>
            <pc:docMk/>
            <pc:sldMk cId="3841481304" sldId="260"/>
            <ac:spMk id="6" creationId="{449DAE14-6335-C427-C000-A99B7A363E21}"/>
          </ac:spMkLst>
        </pc:spChg>
        <pc:picChg chg="add del mod">
          <ac:chgData name="Rachael Shaw" userId="bdda0b50-449f-49ee-9e05-341354a7e9ba" providerId="ADAL" clId="{78AA4B57-90A9-467C-B56D-EA9A682580E1}" dt="2024-01-22T20:06:48.246" v="5725" actId="478"/>
          <ac:picMkLst>
            <pc:docMk/>
            <pc:sldMk cId="3841481304" sldId="260"/>
            <ac:picMk id="5" creationId="{52C7843F-D3FC-846D-D49F-FBEA58417543}"/>
          </ac:picMkLst>
        </pc:picChg>
        <pc:picChg chg="add del mod">
          <ac:chgData name="Rachael Shaw" userId="bdda0b50-449f-49ee-9e05-341354a7e9ba" providerId="ADAL" clId="{78AA4B57-90A9-467C-B56D-EA9A682580E1}" dt="2024-01-22T19:04:44.322" v="2777" actId="478"/>
          <ac:picMkLst>
            <pc:docMk/>
            <pc:sldMk cId="3841481304" sldId="260"/>
            <ac:picMk id="6146" creationId="{5BF681EF-EA9B-8770-6242-04042001FE56}"/>
          </ac:picMkLst>
        </pc:picChg>
      </pc:sldChg>
      <pc:sldChg chg="modSp new mod modNotesTx">
        <pc:chgData name="Rachael Shaw" userId="bdda0b50-449f-49ee-9e05-341354a7e9ba" providerId="ADAL" clId="{78AA4B57-90A9-467C-B56D-EA9A682580E1}" dt="2024-01-22T23:08:40.743" v="10942" actId="20577"/>
        <pc:sldMkLst>
          <pc:docMk/>
          <pc:sldMk cId="429918576" sldId="261"/>
        </pc:sldMkLst>
        <pc:spChg chg="mod">
          <ac:chgData name="Rachael Shaw" userId="bdda0b50-449f-49ee-9e05-341354a7e9ba" providerId="ADAL" clId="{78AA4B57-90A9-467C-B56D-EA9A682580E1}" dt="2024-01-22T18:46:16.757" v="1626" actId="20577"/>
          <ac:spMkLst>
            <pc:docMk/>
            <pc:sldMk cId="429918576" sldId="261"/>
            <ac:spMk id="2" creationId="{FF6789C8-52A5-6634-2CD3-246ACF940947}"/>
          </ac:spMkLst>
        </pc:spChg>
        <pc:spChg chg="mod">
          <ac:chgData name="Rachael Shaw" userId="bdda0b50-449f-49ee-9e05-341354a7e9ba" providerId="ADAL" clId="{78AA4B57-90A9-467C-B56D-EA9A682580E1}" dt="2024-01-22T18:46:38.025" v="1630" actId="113"/>
          <ac:spMkLst>
            <pc:docMk/>
            <pc:sldMk cId="429918576" sldId="261"/>
            <ac:spMk id="3" creationId="{EC00D406-4F00-014A-3849-76051DE95BFC}"/>
          </ac:spMkLst>
        </pc:spChg>
      </pc:sldChg>
      <pc:sldChg chg="new del">
        <pc:chgData name="Rachael Shaw" userId="bdda0b50-449f-49ee-9e05-341354a7e9ba" providerId="ADAL" clId="{78AA4B57-90A9-467C-B56D-EA9A682580E1}" dt="2024-01-22T18:47:26.131" v="1633" actId="2696"/>
        <pc:sldMkLst>
          <pc:docMk/>
          <pc:sldMk cId="2434313692" sldId="262"/>
        </pc:sldMkLst>
      </pc:sldChg>
      <pc:sldChg chg="addSp delSp modSp new mod modNotesTx">
        <pc:chgData name="Rachael Shaw" userId="bdda0b50-449f-49ee-9e05-341354a7e9ba" providerId="ADAL" clId="{78AA4B57-90A9-467C-B56D-EA9A682580E1}" dt="2024-01-22T23:25:50.933" v="11795" actId="20577"/>
        <pc:sldMkLst>
          <pc:docMk/>
          <pc:sldMk cId="3865837990" sldId="262"/>
        </pc:sldMkLst>
        <pc:spChg chg="mod">
          <ac:chgData name="Rachael Shaw" userId="bdda0b50-449f-49ee-9e05-341354a7e9ba" providerId="ADAL" clId="{78AA4B57-90A9-467C-B56D-EA9A682580E1}" dt="2024-01-22T18:48:12.071" v="1662" actId="20577"/>
          <ac:spMkLst>
            <pc:docMk/>
            <pc:sldMk cId="3865837990" sldId="262"/>
            <ac:spMk id="2" creationId="{9208C780-3ACA-9909-FE84-ED4151F78975}"/>
          </ac:spMkLst>
        </pc:spChg>
        <pc:spChg chg="del">
          <ac:chgData name="Rachael Shaw" userId="bdda0b50-449f-49ee-9e05-341354a7e9ba" providerId="ADAL" clId="{78AA4B57-90A9-467C-B56D-EA9A682580E1}" dt="2024-01-22T18:48:14.497" v="1663" actId="478"/>
          <ac:spMkLst>
            <pc:docMk/>
            <pc:sldMk cId="3865837990" sldId="262"/>
            <ac:spMk id="3" creationId="{4476D81B-9D5E-6695-07E4-4BA6179BFE02}"/>
          </ac:spMkLst>
        </pc:spChg>
        <pc:graphicFrameChg chg="add mod">
          <ac:chgData name="Rachael Shaw" userId="bdda0b50-449f-49ee-9e05-341354a7e9ba" providerId="ADAL" clId="{78AA4B57-90A9-467C-B56D-EA9A682580E1}" dt="2024-01-22T20:16:20.242" v="6220" actId="207"/>
          <ac:graphicFrameMkLst>
            <pc:docMk/>
            <pc:sldMk cId="3865837990" sldId="262"/>
            <ac:graphicFrameMk id="4" creationId="{1208DB6D-F84F-E30D-A892-37E1A61BF529}"/>
          </ac:graphicFrameMkLst>
        </pc:graphicFrameChg>
      </pc:sldChg>
      <pc:sldChg chg="addSp delSp modSp new mod ord modClrScheme chgLayout modNotesTx">
        <pc:chgData name="Rachael Shaw" userId="bdda0b50-449f-49ee-9e05-341354a7e9ba" providerId="ADAL" clId="{78AA4B57-90A9-467C-B56D-EA9A682580E1}" dt="2024-01-22T23:24:12.789" v="11739" actId="20577"/>
        <pc:sldMkLst>
          <pc:docMk/>
          <pc:sldMk cId="2385817481" sldId="263"/>
        </pc:sldMkLst>
        <pc:spChg chg="mod ord">
          <ac:chgData name="Rachael Shaw" userId="bdda0b50-449f-49ee-9e05-341354a7e9ba" providerId="ADAL" clId="{78AA4B57-90A9-467C-B56D-EA9A682580E1}" dt="2024-01-22T18:55:03.246" v="1752" actId="700"/>
          <ac:spMkLst>
            <pc:docMk/>
            <pc:sldMk cId="2385817481" sldId="263"/>
            <ac:spMk id="2" creationId="{49DAF732-EBB5-84C1-4EE7-736AE7D13862}"/>
          </ac:spMkLst>
        </pc:spChg>
        <pc:spChg chg="del mod">
          <ac:chgData name="Rachael Shaw" userId="bdda0b50-449f-49ee-9e05-341354a7e9ba" providerId="ADAL" clId="{78AA4B57-90A9-467C-B56D-EA9A682580E1}" dt="2024-01-22T18:54:01.425" v="1746"/>
          <ac:spMkLst>
            <pc:docMk/>
            <pc:sldMk cId="2385817481" sldId="263"/>
            <ac:spMk id="3" creationId="{102DE4F8-984D-C3D0-F606-ED2B2F55B3E9}"/>
          </ac:spMkLst>
        </pc:spChg>
        <pc:spChg chg="add del mod ord">
          <ac:chgData name="Rachael Shaw" userId="bdda0b50-449f-49ee-9e05-341354a7e9ba" providerId="ADAL" clId="{78AA4B57-90A9-467C-B56D-EA9A682580E1}" dt="2024-01-22T18:55:03.246" v="1752" actId="700"/>
          <ac:spMkLst>
            <pc:docMk/>
            <pc:sldMk cId="2385817481" sldId="263"/>
            <ac:spMk id="5" creationId="{9229D1BB-2C81-CCC0-2781-FB439518D89A}"/>
          </ac:spMkLst>
        </pc:spChg>
        <pc:picChg chg="add mod ord">
          <ac:chgData name="Rachael Shaw" userId="bdda0b50-449f-49ee-9e05-341354a7e9ba" providerId="ADAL" clId="{78AA4B57-90A9-467C-B56D-EA9A682580E1}" dt="2024-01-22T18:55:03.246" v="1752" actId="700"/>
          <ac:picMkLst>
            <pc:docMk/>
            <pc:sldMk cId="2385817481" sldId="263"/>
            <ac:picMk id="4" creationId="{11264987-86E8-B2D6-27BF-4BA930B90256}"/>
          </ac:picMkLst>
        </pc:picChg>
      </pc:sldChg>
      <pc:sldChg chg="addSp modSp new mod setBg modNotesTx">
        <pc:chgData name="Rachael Shaw" userId="bdda0b50-449f-49ee-9e05-341354a7e9ba" providerId="ADAL" clId="{78AA4B57-90A9-467C-B56D-EA9A682580E1}" dt="2024-01-22T23:27:26.916" v="11825" actId="20577"/>
        <pc:sldMkLst>
          <pc:docMk/>
          <pc:sldMk cId="3029095136" sldId="264"/>
        </pc:sldMkLst>
        <pc:spChg chg="mod">
          <ac:chgData name="Rachael Shaw" userId="bdda0b50-449f-49ee-9e05-341354a7e9ba" providerId="ADAL" clId="{78AA4B57-90A9-467C-B56D-EA9A682580E1}" dt="2024-01-22T19:18:34.128" v="4296" actId="26606"/>
          <ac:spMkLst>
            <pc:docMk/>
            <pc:sldMk cId="3029095136" sldId="264"/>
            <ac:spMk id="2" creationId="{4EA31113-2F2A-E93E-6AD8-96D69389A519}"/>
          </ac:spMkLst>
        </pc:spChg>
        <pc:spChg chg="mod">
          <ac:chgData name="Rachael Shaw" userId="bdda0b50-449f-49ee-9e05-341354a7e9ba" providerId="ADAL" clId="{78AA4B57-90A9-467C-B56D-EA9A682580E1}" dt="2024-01-22T19:36:34.613" v="4789" actId="403"/>
          <ac:spMkLst>
            <pc:docMk/>
            <pc:sldMk cId="3029095136" sldId="264"/>
            <ac:spMk id="3" creationId="{7354C313-6D00-71A8-08E7-9B5FC4B2D131}"/>
          </ac:spMkLst>
        </pc:spChg>
        <pc:spChg chg="add">
          <ac:chgData name="Rachael Shaw" userId="bdda0b50-449f-49ee-9e05-341354a7e9ba" providerId="ADAL" clId="{78AA4B57-90A9-467C-B56D-EA9A682580E1}" dt="2024-01-22T19:18:34.128" v="4296" actId="26606"/>
          <ac:spMkLst>
            <pc:docMk/>
            <pc:sldMk cId="3029095136" sldId="264"/>
            <ac:spMk id="7175" creationId="{04812C46-200A-4DEB-A05E-3ED6C68C2387}"/>
          </ac:spMkLst>
        </pc:spChg>
        <pc:spChg chg="add">
          <ac:chgData name="Rachael Shaw" userId="bdda0b50-449f-49ee-9e05-341354a7e9ba" providerId="ADAL" clId="{78AA4B57-90A9-467C-B56D-EA9A682580E1}" dt="2024-01-22T19:18:34.128" v="4296" actId="26606"/>
          <ac:spMkLst>
            <pc:docMk/>
            <pc:sldMk cId="3029095136" sldId="264"/>
            <ac:spMk id="7177" creationId="{D1EA859B-E555-4109-94F3-6700E046E008}"/>
          </ac:spMkLst>
        </pc:spChg>
        <pc:picChg chg="add mod ord">
          <ac:chgData name="Rachael Shaw" userId="bdda0b50-449f-49ee-9e05-341354a7e9ba" providerId="ADAL" clId="{78AA4B57-90A9-467C-B56D-EA9A682580E1}" dt="2024-01-22T19:18:44.846" v="4299" actId="27614"/>
          <ac:picMkLst>
            <pc:docMk/>
            <pc:sldMk cId="3029095136" sldId="264"/>
            <ac:picMk id="7170" creationId="{82F82FA6-7F4C-797C-06D6-1A37A95C4163}"/>
          </ac:picMkLst>
        </pc:picChg>
      </pc:sldChg>
      <pc:sldChg chg="new del">
        <pc:chgData name="Rachael Shaw" userId="bdda0b50-449f-49ee-9e05-341354a7e9ba" providerId="ADAL" clId="{78AA4B57-90A9-467C-B56D-EA9A682580E1}" dt="2024-01-22T18:58:44.885" v="1933" actId="2696"/>
        <pc:sldMkLst>
          <pc:docMk/>
          <pc:sldMk cId="4187147943" sldId="264"/>
        </pc:sldMkLst>
      </pc:sldChg>
      <pc:sldChg chg="addSp modSp new mod ord modNotesTx">
        <pc:chgData name="Rachael Shaw" userId="bdda0b50-449f-49ee-9e05-341354a7e9ba" providerId="ADAL" clId="{78AA4B57-90A9-467C-B56D-EA9A682580E1}" dt="2024-01-22T23:26:51.930" v="11796" actId="20577"/>
        <pc:sldMkLst>
          <pc:docMk/>
          <pc:sldMk cId="1499563175" sldId="265"/>
        </pc:sldMkLst>
        <pc:spChg chg="mod">
          <ac:chgData name="Rachael Shaw" userId="bdda0b50-449f-49ee-9e05-341354a7e9ba" providerId="ADAL" clId="{78AA4B57-90A9-467C-B56D-EA9A682580E1}" dt="2024-01-22T18:59:15.639" v="1981" actId="14100"/>
          <ac:spMkLst>
            <pc:docMk/>
            <pc:sldMk cId="1499563175" sldId="265"/>
            <ac:spMk id="2" creationId="{129BF073-20D5-4436-6245-2131B53E8BC8}"/>
          </ac:spMkLst>
        </pc:spChg>
        <pc:spChg chg="mod">
          <ac:chgData name="Rachael Shaw" userId="bdda0b50-449f-49ee-9e05-341354a7e9ba" providerId="ADAL" clId="{78AA4B57-90A9-467C-B56D-EA9A682580E1}" dt="2024-01-22T19:35:48.779" v="4715" actId="403"/>
          <ac:spMkLst>
            <pc:docMk/>
            <pc:sldMk cId="1499563175" sldId="265"/>
            <ac:spMk id="3" creationId="{FDF0E1FC-FBA4-DBBB-C71C-E37E27792C2E}"/>
          </ac:spMkLst>
        </pc:spChg>
        <pc:spChg chg="add mod">
          <ac:chgData name="Rachael Shaw" userId="bdda0b50-449f-49ee-9e05-341354a7e9ba" providerId="ADAL" clId="{78AA4B57-90A9-467C-B56D-EA9A682580E1}" dt="2024-01-22T18:59:15.639" v="1981" actId="14100"/>
          <ac:spMkLst>
            <pc:docMk/>
            <pc:sldMk cId="1499563175" sldId="265"/>
            <ac:spMk id="4" creationId="{4498D1E0-8AA8-B90B-FE85-1690E0F2CBAC}"/>
          </ac:spMkLst>
        </pc:spChg>
        <pc:spChg chg="add">
          <ac:chgData name="Rachael Shaw" userId="bdda0b50-449f-49ee-9e05-341354a7e9ba" providerId="ADAL" clId="{78AA4B57-90A9-467C-B56D-EA9A682580E1}" dt="2024-01-22T18:59:25.826" v="1982"/>
          <ac:spMkLst>
            <pc:docMk/>
            <pc:sldMk cId="1499563175" sldId="265"/>
            <ac:spMk id="5" creationId="{862EC44D-23CA-B14C-BCFF-A9CA0581770C}"/>
          </ac:spMkLst>
        </pc:spChg>
        <pc:picChg chg="add mod">
          <ac:chgData name="Rachael Shaw" userId="bdda0b50-449f-49ee-9e05-341354a7e9ba" providerId="ADAL" clId="{78AA4B57-90A9-467C-B56D-EA9A682580E1}" dt="2024-01-22T19:01:02.134" v="2179" actId="1076"/>
          <ac:picMkLst>
            <pc:docMk/>
            <pc:sldMk cId="1499563175" sldId="265"/>
            <ac:picMk id="6" creationId="{5159C131-26E9-A0A7-DC94-B4C7E644EED5}"/>
          </ac:picMkLst>
        </pc:picChg>
      </pc:sldChg>
      <pc:sldChg chg="addSp modSp new del mod">
        <pc:chgData name="Rachael Shaw" userId="bdda0b50-449f-49ee-9e05-341354a7e9ba" providerId="ADAL" clId="{78AA4B57-90A9-467C-B56D-EA9A682580E1}" dt="2024-01-22T19:41:49.257" v="5036" actId="47"/>
        <pc:sldMkLst>
          <pc:docMk/>
          <pc:sldMk cId="3271915186" sldId="266"/>
        </pc:sldMkLst>
        <pc:spChg chg="mod">
          <ac:chgData name="Rachael Shaw" userId="bdda0b50-449f-49ee-9e05-341354a7e9ba" providerId="ADAL" clId="{78AA4B57-90A9-467C-B56D-EA9A682580E1}" dt="2024-01-22T19:38:50.241" v="4815" actId="20577"/>
          <ac:spMkLst>
            <pc:docMk/>
            <pc:sldMk cId="3271915186" sldId="266"/>
            <ac:spMk id="2" creationId="{E10F7B81-11CA-D0CD-BDBB-023E7B06A5E4}"/>
          </ac:spMkLst>
        </pc:spChg>
        <pc:picChg chg="add mod">
          <ac:chgData name="Rachael Shaw" userId="bdda0b50-449f-49ee-9e05-341354a7e9ba" providerId="ADAL" clId="{78AA4B57-90A9-467C-B56D-EA9A682580E1}" dt="2024-01-22T19:38:45.866" v="4795" actId="1076"/>
          <ac:picMkLst>
            <pc:docMk/>
            <pc:sldMk cId="3271915186" sldId="266"/>
            <ac:picMk id="5" creationId="{FF5C52B9-2D69-3519-12B1-D92A9B01AE10}"/>
          </ac:picMkLst>
        </pc:picChg>
      </pc:sldChg>
      <pc:sldChg chg="addSp delSp modSp new mod setBg modNotesTx">
        <pc:chgData name="Rachael Shaw" userId="bdda0b50-449f-49ee-9e05-341354a7e9ba" providerId="ADAL" clId="{78AA4B57-90A9-467C-B56D-EA9A682580E1}" dt="2024-01-22T23:28:26.937" v="11826" actId="14100"/>
        <pc:sldMkLst>
          <pc:docMk/>
          <pc:sldMk cId="1810272607" sldId="267"/>
        </pc:sldMkLst>
        <pc:spChg chg="mod">
          <ac:chgData name="Rachael Shaw" userId="bdda0b50-449f-49ee-9e05-341354a7e9ba" providerId="ADAL" clId="{78AA4B57-90A9-467C-B56D-EA9A682580E1}" dt="2024-01-22T19:41:14.108" v="5020" actId="26606"/>
          <ac:spMkLst>
            <pc:docMk/>
            <pc:sldMk cId="1810272607" sldId="267"/>
            <ac:spMk id="2" creationId="{EC567BD1-A191-FC8E-5D75-BCC4BC5B0354}"/>
          </ac:spMkLst>
        </pc:spChg>
        <pc:spChg chg="mod">
          <ac:chgData name="Rachael Shaw" userId="bdda0b50-449f-49ee-9e05-341354a7e9ba" providerId="ADAL" clId="{78AA4B57-90A9-467C-B56D-EA9A682580E1}" dt="2024-01-22T19:49:09.574" v="5623" actId="20577"/>
          <ac:spMkLst>
            <pc:docMk/>
            <pc:sldMk cId="1810272607" sldId="267"/>
            <ac:spMk id="3" creationId="{360041C6-C10E-F427-F8E0-AF72761D8CE9}"/>
          </ac:spMkLst>
        </pc:spChg>
        <pc:spChg chg="add del">
          <ac:chgData name="Rachael Shaw" userId="bdda0b50-449f-49ee-9e05-341354a7e9ba" providerId="ADAL" clId="{78AA4B57-90A9-467C-B56D-EA9A682580E1}" dt="2024-01-22T19:41:14.108" v="5020" actId="26606"/>
          <ac:spMkLst>
            <pc:docMk/>
            <pc:sldMk cId="1810272607" sldId="267"/>
            <ac:spMk id="6" creationId="{D1D34770-47A8-402C-AF23-2B653F2D88C1}"/>
          </ac:spMkLst>
        </pc:spChg>
        <pc:spChg chg="add del">
          <ac:chgData name="Rachael Shaw" userId="bdda0b50-449f-49ee-9e05-341354a7e9ba" providerId="ADAL" clId="{78AA4B57-90A9-467C-B56D-EA9A682580E1}" dt="2024-01-22T19:40:59.903" v="5016" actId="26606"/>
          <ac:spMkLst>
            <pc:docMk/>
            <pc:sldMk cId="1810272607" sldId="267"/>
            <ac:spMk id="9" creationId="{D1D34770-47A8-402C-AF23-2B653F2D88C1}"/>
          </ac:spMkLst>
        </pc:spChg>
        <pc:picChg chg="add mod modCrop">
          <ac:chgData name="Rachael Shaw" userId="bdda0b50-449f-49ee-9e05-341354a7e9ba" providerId="ADAL" clId="{78AA4B57-90A9-467C-B56D-EA9A682580E1}" dt="2024-01-22T23:28:26.937" v="11826" actId="14100"/>
          <ac:picMkLst>
            <pc:docMk/>
            <pc:sldMk cId="1810272607" sldId="267"/>
            <ac:picMk id="4" creationId="{E2DE8FEB-AF71-FD1C-6D7C-D89723044835}"/>
          </ac:picMkLst>
        </pc:picChg>
      </pc:sldChg>
      <pc:sldChg chg="addSp delSp modSp new mod setBg modClrScheme chgLayout modNotesTx">
        <pc:chgData name="Rachael Shaw" userId="bdda0b50-449f-49ee-9e05-341354a7e9ba" providerId="ADAL" clId="{78AA4B57-90A9-467C-B56D-EA9A682580E1}" dt="2024-01-22T23:17:41.560" v="11547" actId="20577"/>
        <pc:sldMkLst>
          <pc:docMk/>
          <pc:sldMk cId="2341361706" sldId="268"/>
        </pc:sldMkLst>
        <pc:spChg chg="mod ord">
          <ac:chgData name="Rachael Shaw" userId="bdda0b50-449f-49ee-9e05-341354a7e9ba" providerId="ADAL" clId="{78AA4B57-90A9-467C-B56D-EA9A682580E1}" dt="2024-01-22T19:47:19.817" v="5350" actId="1076"/>
          <ac:spMkLst>
            <pc:docMk/>
            <pc:sldMk cId="2341361706" sldId="268"/>
            <ac:spMk id="2" creationId="{5E639FD8-309D-0ACF-25CF-70DF22C19DD0}"/>
          </ac:spMkLst>
        </pc:spChg>
        <pc:spChg chg="del">
          <ac:chgData name="Rachael Shaw" userId="bdda0b50-449f-49ee-9e05-341354a7e9ba" providerId="ADAL" clId="{78AA4B57-90A9-467C-B56D-EA9A682580E1}" dt="2024-01-22T19:43:31.035" v="5132"/>
          <ac:spMkLst>
            <pc:docMk/>
            <pc:sldMk cId="2341361706" sldId="268"/>
            <ac:spMk id="3" creationId="{22BB96F3-4B7C-E02C-83AD-80A893DF0F25}"/>
          </ac:spMkLst>
        </pc:spChg>
        <pc:spChg chg="add mod ord">
          <ac:chgData name="Rachael Shaw" userId="bdda0b50-449f-49ee-9e05-341354a7e9ba" providerId="ADAL" clId="{78AA4B57-90A9-467C-B56D-EA9A682580E1}" dt="2024-01-22T21:21:43.911" v="6922" actId="403"/>
          <ac:spMkLst>
            <pc:docMk/>
            <pc:sldMk cId="2341361706" sldId="268"/>
            <ac:spMk id="6" creationId="{7D04912F-B9AB-B3BB-5F5B-D5BBB887B0B1}"/>
          </ac:spMkLst>
        </pc:spChg>
        <pc:spChg chg="add del">
          <ac:chgData name="Rachael Shaw" userId="bdda0b50-449f-49ee-9e05-341354a7e9ba" providerId="ADAL" clId="{78AA4B57-90A9-467C-B56D-EA9A682580E1}" dt="2024-01-22T19:43:40.186" v="5137" actId="26606"/>
          <ac:spMkLst>
            <pc:docMk/>
            <pc:sldMk cId="2341361706" sldId="268"/>
            <ac:spMk id="9" creationId="{BD319BE4-A87F-6383-0933-C6509DE5574D}"/>
          </ac:spMkLst>
        </pc:spChg>
        <pc:spChg chg="add del">
          <ac:chgData name="Rachael Shaw" userId="bdda0b50-449f-49ee-9e05-341354a7e9ba" providerId="ADAL" clId="{78AA4B57-90A9-467C-B56D-EA9A682580E1}" dt="2024-01-22T19:43:40.186" v="5137" actId="26606"/>
          <ac:spMkLst>
            <pc:docMk/>
            <pc:sldMk cId="2341361706" sldId="268"/>
            <ac:spMk id="12" creationId="{04812C46-200A-4DEB-A05E-3ED6C68C2387}"/>
          </ac:spMkLst>
        </pc:spChg>
        <pc:picChg chg="add mod ord">
          <ac:chgData name="Rachael Shaw" userId="bdda0b50-449f-49ee-9e05-341354a7e9ba" providerId="ADAL" clId="{78AA4B57-90A9-467C-B56D-EA9A682580E1}" dt="2024-01-22T19:45:26.731" v="5154" actId="1076"/>
          <ac:picMkLst>
            <pc:docMk/>
            <pc:sldMk cId="2341361706" sldId="268"/>
            <ac:picMk id="5" creationId="{E5249326-17DA-24EB-9FC0-8C66F62705A0}"/>
          </ac:picMkLst>
        </pc:picChg>
      </pc:sldChg>
      <pc:sldChg chg="addSp delSp modSp new mod ord setBg modNotesTx">
        <pc:chgData name="Rachael Shaw" userId="bdda0b50-449f-49ee-9e05-341354a7e9ba" providerId="ADAL" clId="{78AA4B57-90A9-467C-B56D-EA9A682580E1}" dt="2024-01-22T23:08:14.773" v="10834" actId="20577"/>
        <pc:sldMkLst>
          <pc:docMk/>
          <pc:sldMk cId="2262838501" sldId="269"/>
        </pc:sldMkLst>
        <pc:spChg chg="del">
          <ac:chgData name="Rachael Shaw" userId="bdda0b50-449f-49ee-9e05-341354a7e9ba" providerId="ADAL" clId="{78AA4B57-90A9-467C-B56D-EA9A682580E1}" dt="2024-01-22T20:26:19.315" v="6228" actId="26606"/>
          <ac:spMkLst>
            <pc:docMk/>
            <pc:sldMk cId="2262838501" sldId="269"/>
            <ac:spMk id="2" creationId="{57AD8775-F904-223E-40B8-46AF7E335ABA}"/>
          </ac:spMkLst>
        </pc:spChg>
        <pc:spChg chg="del">
          <ac:chgData name="Rachael Shaw" userId="bdda0b50-449f-49ee-9e05-341354a7e9ba" providerId="ADAL" clId="{78AA4B57-90A9-467C-B56D-EA9A682580E1}" dt="2024-01-22T20:26:19.315" v="6228" actId="26606"/>
          <ac:spMkLst>
            <pc:docMk/>
            <pc:sldMk cId="2262838501" sldId="269"/>
            <ac:spMk id="3" creationId="{199BB60E-000D-984F-D5E1-CD5687A3732F}"/>
          </ac:spMkLst>
        </pc:spChg>
        <pc:spChg chg="add">
          <ac:chgData name="Rachael Shaw" userId="bdda0b50-449f-49ee-9e05-341354a7e9ba" providerId="ADAL" clId="{78AA4B57-90A9-467C-B56D-EA9A682580E1}" dt="2024-01-22T20:26:19.315" v="6228" actId="26606"/>
          <ac:spMkLst>
            <pc:docMk/>
            <pc:sldMk cId="2262838501" sldId="269"/>
            <ac:spMk id="10" creationId="{11B2B030-4738-4359-9E46-144B7C8BFF8B}"/>
          </ac:spMkLst>
        </pc:spChg>
        <pc:spChg chg="add">
          <ac:chgData name="Rachael Shaw" userId="bdda0b50-449f-49ee-9e05-341354a7e9ba" providerId="ADAL" clId="{78AA4B57-90A9-467C-B56D-EA9A682580E1}" dt="2024-01-22T20:26:19.315" v="6228" actId="26606"/>
          <ac:spMkLst>
            <pc:docMk/>
            <pc:sldMk cId="2262838501" sldId="269"/>
            <ac:spMk id="12" creationId="{E722B2DD-E14D-4972-9D98-5D6E61B1B2D2}"/>
          </ac:spMkLst>
        </pc:spChg>
        <pc:picChg chg="add mod">
          <ac:chgData name="Rachael Shaw" userId="bdda0b50-449f-49ee-9e05-341354a7e9ba" providerId="ADAL" clId="{78AA4B57-90A9-467C-B56D-EA9A682580E1}" dt="2024-01-22T20:26:19.315" v="6228" actId="26606"/>
          <ac:picMkLst>
            <pc:docMk/>
            <pc:sldMk cId="2262838501" sldId="269"/>
            <ac:picMk id="5" creationId="{6694F97F-E668-51B9-5305-10CF6BBE7063}"/>
          </ac:picMkLst>
        </pc:picChg>
      </pc:sldChg>
      <pc:sldChg chg="addSp delSp modSp new mod setBg modNotesTx">
        <pc:chgData name="Rachael Shaw" userId="bdda0b50-449f-49ee-9e05-341354a7e9ba" providerId="ADAL" clId="{78AA4B57-90A9-467C-B56D-EA9A682580E1}" dt="2024-01-22T23:31:24.861" v="12053" actId="20577"/>
        <pc:sldMkLst>
          <pc:docMk/>
          <pc:sldMk cId="3403197421" sldId="270"/>
        </pc:sldMkLst>
        <pc:spChg chg="del mod">
          <ac:chgData name="Rachael Shaw" userId="bdda0b50-449f-49ee-9e05-341354a7e9ba" providerId="ADAL" clId="{78AA4B57-90A9-467C-B56D-EA9A682580E1}" dt="2024-01-22T21:54:49.984" v="7091" actId="21"/>
          <ac:spMkLst>
            <pc:docMk/>
            <pc:sldMk cId="3403197421" sldId="270"/>
            <ac:spMk id="2" creationId="{3FCD82EF-8944-272D-1E73-D6A2383B434F}"/>
          </ac:spMkLst>
        </pc:spChg>
        <pc:spChg chg="del">
          <ac:chgData name="Rachael Shaw" userId="bdda0b50-449f-49ee-9e05-341354a7e9ba" providerId="ADAL" clId="{78AA4B57-90A9-467C-B56D-EA9A682580E1}" dt="2024-01-22T21:51:52.144" v="7049"/>
          <ac:spMkLst>
            <pc:docMk/>
            <pc:sldMk cId="3403197421" sldId="270"/>
            <ac:spMk id="3" creationId="{3DF88237-01EF-374D-3B32-1C67F6CF6A13}"/>
          </ac:spMkLst>
        </pc:spChg>
        <pc:spChg chg="add del mod">
          <ac:chgData name="Rachael Shaw" userId="bdda0b50-449f-49ee-9e05-341354a7e9ba" providerId="ADAL" clId="{78AA4B57-90A9-467C-B56D-EA9A682580E1}" dt="2024-01-22T22:35:04.886" v="7236" actId="21"/>
          <ac:spMkLst>
            <pc:docMk/>
            <pc:sldMk cId="3403197421" sldId="270"/>
            <ac:spMk id="6" creationId="{9DDD6953-DDA7-AD05-5E1E-3CF3A3E28EB5}"/>
          </ac:spMkLst>
        </pc:spChg>
        <pc:spChg chg="add del mod">
          <ac:chgData name="Rachael Shaw" userId="bdda0b50-449f-49ee-9e05-341354a7e9ba" providerId="ADAL" clId="{78AA4B57-90A9-467C-B56D-EA9A682580E1}" dt="2024-01-22T21:55:04.317" v="7096" actId="478"/>
          <ac:spMkLst>
            <pc:docMk/>
            <pc:sldMk cId="3403197421" sldId="270"/>
            <ac:spMk id="8" creationId="{4B60D316-16BD-57B4-47F4-C91D99CE10EF}"/>
          </ac:spMkLst>
        </pc:spChg>
        <pc:spChg chg="add mod">
          <ac:chgData name="Rachael Shaw" userId="bdda0b50-449f-49ee-9e05-341354a7e9ba" providerId="ADAL" clId="{78AA4B57-90A9-467C-B56D-EA9A682580E1}" dt="2024-01-22T23:05:49.563" v="10425" actId="20577"/>
          <ac:spMkLst>
            <pc:docMk/>
            <pc:sldMk cId="3403197421" sldId="270"/>
            <ac:spMk id="9" creationId="{E821A2D1-267E-9947-BCA8-7BCC2BD2C2A6}"/>
          </ac:spMkLst>
        </pc:spChg>
        <pc:spChg chg="add">
          <ac:chgData name="Rachael Shaw" userId="bdda0b50-449f-49ee-9e05-341354a7e9ba" providerId="ADAL" clId="{78AA4B57-90A9-467C-B56D-EA9A682580E1}" dt="2024-01-22T21:51:58.843" v="7054" actId="26606"/>
          <ac:spMkLst>
            <pc:docMk/>
            <pc:sldMk cId="3403197421" sldId="270"/>
            <ac:spMk id="10" creationId="{ECC07320-C2CA-4E29-8481-9D9E143C7788}"/>
          </ac:spMkLst>
        </pc:spChg>
        <pc:spChg chg="add del mod">
          <ac:chgData name="Rachael Shaw" userId="bdda0b50-449f-49ee-9e05-341354a7e9ba" providerId="ADAL" clId="{78AA4B57-90A9-467C-B56D-EA9A682580E1}" dt="2024-01-22T22:01:53.273" v="7164" actId="11529"/>
          <ac:spMkLst>
            <pc:docMk/>
            <pc:sldMk cId="3403197421" sldId="270"/>
            <ac:spMk id="11" creationId="{C8D08041-7EB2-48DD-C18C-85CC212A0633}"/>
          </ac:spMkLst>
        </pc:spChg>
        <pc:spChg chg="add mod ord">
          <ac:chgData name="Rachael Shaw" userId="bdda0b50-449f-49ee-9e05-341354a7e9ba" providerId="ADAL" clId="{78AA4B57-90A9-467C-B56D-EA9A682580E1}" dt="2024-01-22T22:33:01.845" v="7197" actId="14100"/>
          <ac:spMkLst>
            <pc:docMk/>
            <pc:sldMk cId="3403197421" sldId="270"/>
            <ac:spMk id="12" creationId="{782408B4-8306-8262-4E73-B2AF690C3E6E}"/>
          </ac:spMkLst>
        </pc:spChg>
        <pc:spChg chg="add del mod">
          <ac:chgData name="Rachael Shaw" userId="bdda0b50-449f-49ee-9e05-341354a7e9ba" providerId="ADAL" clId="{78AA4B57-90A9-467C-B56D-EA9A682580E1}" dt="2024-01-22T22:19:22.234" v="7191" actId="478"/>
          <ac:spMkLst>
            <pc:docMk/>
            <pc:sldMk cId="3403197421" sldId="270"/>
            <ac:spMk id="13" creationId="{33ED4491-0472-B9B5-46C8-045591C4FA3A}"/>
          </ac:spMkLst>
        </pc:spChg>
        <pc:spChg chg="add mod">
          <ac:chgData name="Rachael Shaw" userId="bdda0b50-449f-49ee-9e05-341354a7e9ba" providerId="ADAL" clId="{78AA4B57-90A9-467C-B56D-EA9A682580E1}" dt="2024-01-22T22:34:00.641" v="7235" actId="14100"/>
          <ac:spMkLst>
            <pc:docMk/>
            <pc:sldMk cId="3403197421" sldId="270"/>
            <ac:spMk id="14" creationId="{DEA21598-C3DC-0467-037E-CC4768794CEB}"/>
          </ac:spMkLst>
        </pc:spChg>
        <pc:spChg chg="add mod">
          <ac:chgData name="Rachael Shaw" userId="bdda0b50-449f-49ee-9e05-341354a7e9ba" providerId="ADAL" clId="{78AA4B57-90A9-467C-B56D-EA9A682580E1}" dt="2024-01-22T22:51:54.324" v="8898" actId="1076"/>
          <ac:spMkLst>
            <pc:docMk/>
            <pc:sldMk cId="3403197421" sldId="270"/>
            <ac:spMk id="15" creationId="{B8E8F3F6-9473-9B4B-1CF2-A9B1D1EE278E}"/>
          </ac:spMkLst>
        </pc:spChg>
        <pc:picChg chg="add mod">
          <ac:chgData name="Rachael Shaw" userId="bdda0b50-449f-49ee-9e05-341354a7e9ba" providerId="ADAL" clId="{78AA4B57-90A9-467C-B56D-EA9A682580E1}" dt="2024-01-22T22:51:50.015" v="8897" actId="1076"/>
          <ac:picMkLst>
            <pc:docMk/>
            <pc:sldMk cId="3403197421" sldId="270"/>
            <ac:picMk id="5" creationId="{BD5BA615-1E2D-19D7-2EC7-C66927BC6AA8}"/>
          </ac:picMkLst>
        </pc:picChg>
      </pc:sldChg>
      <pc:sldMasterChg chg="modSldLayout">
        <pc:chgData name="Rachael Shaw" userId="bdda0b50-449f-49ee-9e05-341354a7e9ba" providerId="ADAL" clId="{78AA4B57-90A9-467C-B56D-EA9A682580E1}" dt="2024-01-22T18:09:21.833" v="9"/>
        <pc:sldMasterMkLst>
          <pc:docMk/>
          <pc:sldMasterMk cId="4186032095" sldId="2147483698"/>
        </pc:sldMasterMkLst>
        <pc:sldLayoutChg chg="addSp modSp">
          <pc:chgData name="Rachael Shaw" userId="bdda0b50-449f-49ee-9e05-341354a7e9ba" providerId="ADAL" clId="{78AA4B57-90A9-467C-B56D-EA9A682580E1}" dt="2024-01-22T18:09:21.833" v="9"/>
          <pc:sldLayoutMkLst>
            <pc:docMk/>
            <pc:sldMasterMk cId="4186032095" sldId="2147483698"/>
            <pc:sldLayoutMk cId="947141698" sldId="2147483699"/>
          </pc:sldLayoutMkLst>
          <pc:picChg chg="add mod">
            <ac:chgData name="Rachael Shaw" userId="bdda0b50-449f-49ee-9e05-341354a7e9ba" providerId="ADAL" clId="{78AA4B57-90A9-467C-B56D-EA9A682580E1}" dt="2024-01-22T18:09:21.833" v="9"/>
            <ac:picMkLst>
              <pc:docMk/>
              <pc:sldMasterMk cId="4186032095" sldId="2147483698"/>
              <pc:sldLayoutMk cId="947141698" sldId="2147483699"/>
              <ac:picMk id="10" creationId="{4C75186D-AF31-FB2F-541B-E4A7246E809E}"/>
            </ac:picMkLst>
          </pc:picChg>
        </pc:sldLayoutChg>
      </pc:sldMasterChg>
      <pc:sldMasterChg chg="addSp modSp modSldLayout">
        <pc:chgData name="Rachael Shaw" userId="bdda0b50-449f-49ee-9e05-341354a7e9ba" providerId="ADAL" clId="{78AA4B57-90A9-467C-B56D-EA9A682580E1}" dt="2024-01-22T18:09:46.383" v="12"/>
        <pc:sldMasterMkLst>
          <pc:docMk/>
          <pc:sldMasterMk cId="350914560" sldId="2147483710"/>
        </pc:sldMasterMkLst>
        <pc:picChg chg="add mod">
          <ac:chgData name="Rachael Shaw" userId="bdda0b50-449f-49ee-9e05-341354a7e9ba" providerId="ADAL" clId="{78AA4B57-90A9-467C-B56D-EA9A682580E1}" dt="2024-01-22T18:09:46.383" v="12"/>
          <ac:picMkLst>
            <pc:docMk/>
            <pc:sldMasterMk cId="350914560" sldId="2147483710"/>
            <ac:picMk id="7" creationId="{325039FD-40C9-0B45-85F2-4236802E9E30}"/>
          </ac:picMkLst>
        </pc:picChg>
        <pc:sldLayoutChg chg="addSp">
          <pc:chgData name="Rachael Shaw" userId="bdda0b50-449f-49ee-9e05-341354a7e9ba" providerId="ADAL" clId="{78AA4B57-90A9-467C-B56D-EA9A682580E1}" dt="2024-01-22T18:09:41.591" v="11"/>
          <pc:sldLayoutMkLst>
            <pc:docMk/>
            <pc:sldMasterMk cId="350914560" sldId="2147483710"/>
            <pc:sldLayoutMk cId="2972113483" sldId="2147483711"/>
          </pc:sldLayoutMkLst>
          <pc:picChg chg="add">
            <ac:chgData name="Rachael Shaw" userId="bdda0b50-449f-49ee-9e05-341354a7e9ba" providerId="ADAL" clId="{78AA4B57-90A9-467C-B56D-EA9A682580E1}" dt="2024-01-22T18:09:41.591" v="11"/>
            <ac:picMkLst>
              <pc:docMk/>
              <pc:sldMasterMk cId="350914560" sldId="2147483710"/>
              <pc:sldLayoutMk cId="2972113483" sldId="2147483711"/>
              <ac:picMk id="7" creationId="{65F0BAC4-3CAB-351E-58B1-D1F1AA54F4C8}"/>
            </ac:picMkLst>
          </pc:picChg>
        </pc:sldLayoutChg>
      </pc:sldMasterChg>
      <pc:sldMasterChg chg="addSp modSldLayout">
        <pc:chgData name="Rachael Shaw" userId="bdda0b50-449f-49ee-9e05-341354a7e9ba" providerId="ADAL" clId="{78AA4B57-90A9-467C-B56D-EA9A682580E1}" dt="2024-01-22T18:09:56.964" v="13"/>
        <pc:sldMasterMkLst>
          <pc:docMk/>
          <pc:sldMasterMk cId="2364341156" sldId="2147483722"/>
        </pc:sldMasterMkLst>
        <pc:picChg chg="add">
          <ac:chgData name="Rachael Shaw" userId="bdda0b50-449f-49ee-9e05-341354a7e9ba" providerId="ADAL" clId="{78AA4B57-90A9-467C-B56D-EA9A682580E1}" dt="2024-01-22T18:09:56.964" v="13"/>
          <ac:picMkLst>
            <pc:docMk/>
            <pc:sldMasterMk cId="2364341156" sldId="2147483722"/>
            <ac:picMk id="8" creationId="{C7DF19AD-533D-5847-0E67-2B5C439FDBDE}"/>
          </ac:picMkLst>
        </pc:picChg>
        <pc:sldLayoutChg chg="addSp">
          <pc:chgData name="Rachael Shaw" userId="bdda0b50-449f-49ee-9e05-341354a7e9ba" providerId="ADAL" clId="{78AA4B57-90A9-467C-B56D-EA9A682580E1}" dt="2024-01-22T18:09:56.964" v="13"/>
          <pc:sldLayoutMkLst>
            <pc:docMk/>
            <pc:sldMasterMk cId="2364341156" sldId="2147483722"/>
            <pc:sldLayoutMk cId="2993360465" sldId="2147483723"/>
          </pc:sldLayoutMkLst>
          <pc:picChg chg="add">
            <ac:chgData name="Rachael Shaw" userId="bdda0b50-449f-49ee-9e05-341354a7e9ba" providerId="ADAL" clId="{78AA4B57-90A9-467C-B56D-EA9A682580E1}" dt="2024-01-22T18:09:56.964" v="13"/>
            <ac:picMkLst>
              <pc:docMk/>
              <pc:sldMasterMk cId="2364341156" sldId="2147483722"/>
              <pc:sldLayoutMk cId="2993360465" sldId="2147483723"/>
              <ac:picMk id="10" creationId="{FF4B6616-5DCC-20DF-1071-FF0FF06398F3}"/>
            </ac:picMkLst>
          </pc:picChg>
        </pc:sldLayoutChg>
      </pc:sldMasterChg>
    </pc:docChg>
  </pc:docChgLst>
  <pc:docChgLst>
    <pc:chgData name="Rachael Shaw" userId="bdda0b50-449f-49ee-9e05-341354a7e9ba" providerId="ADAL" clId="{8773F97E-CC0F-478A-A17E-E254572F9CCD}"/>
    <pc:docChg chg="modSld">
      <pc:chgData name="Rachael Shaw" userId="bdda0b50-449f-49ee-9e05-341354a7e9ba" providerId="ADAL" clId="{8773F97E-CC0F-478A-A17E-E254572F9CCD}" dt="2024-01-23T00:09:51.947" v="16" actId="403"/>
      <pc:docMkLst>
        <pc:docMk/>
      </pc:docMkLst>
      <pc:sldChg chg="modNotesTx">
        <pc:chgData name="Rachael Shaw" userId="bdda0b50-449f-49ee-9e05-341354a7e9ba" providerId="ADAL" clId="{8773F97E-CC0F-478A-A17E-E254572F9CCD}" dt="2024-01-23T00:08:51.075" v="2" actId="403"/>
        <pc:sldMkLst>
          <pc:docMk/>
          <pc:sldMk cId="109857222" sldId="256"/>
        </pc:sldMkLst>
      </pc:sldChg>
      <pc:sldChg chg="modNotesTx">
        <pc:chgData name="Rachael Shaw" userId="bdda0b50-449f-49ee-9e05-341354a7e9ba" providerId="ADAL" clId="{8773F97E-CC0F-478A-A17E-E254572F9CCD}" dt="2024-01-23T00:08:55.979" v="3" actId="403"/>
        <pc:sldMkLst>
          <pc:docMk/>
          <pc:sldMk cId="0" sldId="257"/>
        </pc:sldMkLst>
      </pc:sldChg>
      <pc:sldChg chg="modNotesTx">
        <pc:chgData name="Rachael Shaw" userId="bdda0b50-449f-49ee-9e05-341354a7e9ba" providerId="ADAL" clId="{8773F97E-CC0F-478A-A17E-E254572F9CCD}" dt="2024-01-23T00:09:06.472" v="7" actId="255"/>
        <pc:sldMkLst>
          <pc:docMk/>
          <pc:sldMk cId="776868723" sldId="258"/>
        </pc:sldMkLst>
      </pc:sldChg>
      <pc:sldChg chg="modNotesTx">
        <pc:chgData name="Rachael Shaw" userId="bdda0b50-449f-49ee-9e05-341354a7e9ba" providerId="ADAL" clId="{8773F97E-CC0F-478A-A17E-E254572F9CCD}" dt="2024-01-23T00:09:44.933" v="14" actId="403"/>
        <pc:sldMkLst>
          <pc:docMk/>
          <pc:sldMk cId="3841481304" sldId="260"/>
        </pc:sldMkLst>
      </pc:sldChg>
      <pc:sldChg chg="modNotesTx">
        <pc:chgData name="Rachael Shaw" userId="bdda0b50-449f-49ee-9e05-341354a7e9ba" providerId="ADAL" clId="{8773F97E-CC0F-478A-A17E-E254572F9CCD}" dt="2024-01-23T00:09:51.947" v="16" actId="403"/>
        <pc:sldMkLst>
          <pc:docMk/>
          <pc:sldMk cId="429918576" sldId="261"/>
        </pc:sldMkLst>
      </pc:sldChg>
      <pc:sldChg chg="modNotesTx">
        <pc:chgData name="Rachael Shaw" userId="bdda0b50-449f-49ee-9e05-341354a7e9ba" providerId="ADAL" clId="{8773F97E-CC0F-478A-A17E-E254572F9CCD}" dt="2024-01-23T00:09:11.078" v="8" actId="255"/>
        <pc:sldMkLst>
          <pc:docMk/>
          <pc:sldMk cId="3865837990" sldId="262"/>
        </pc:sldMkLst>
      </pc:sldChg>
      <pc:sldChg chg="modNotesTx">
        <pc:chgData name="Rachael Shaw" userId="bdda0b50-449f-49ee-9e05-341354a7e9ba" providerId="ADAL" clId="{8773F97E-CC0F-478A-A17E-E254572F9CCD}" dt="2024-01-23T00:09:01.241" v="6" actId="255"/>
        <pc:sldMkLst>
          <pc:docMk/>
          <pc:sldMk cId="2385817481" sldId="263"/>
        </pc:sldMkLst>
      </pc:sldChg>
      <pc:sldChg chg="modNotesTx">
        <pc:chgData name="Rachael Shaw" userId="bdda0b50-449f-49ee-9e05-341354a7e9ba" providerId="ADAL" clId="{8773F97E-CC0F-478A-A17E-E254572F9CCD}" dt="2024-01-23T00:09:26.490" v="10" actId="403"/>
        <pc:sldMkLst>
          <pc:docMk/>
          <pc:sldMk cId="3029095136" sldId="264"/>
        </pc:sldMkLst>
      </pc:sldChg>
      <pc:sldChg chg="modNotesTx">
        <pc:chgData name="Rachael Shaw" userId="bdda0b50-449f-49ee-9e05-341354a7e9ba" providerId="ADAL" clId="{8773F97E-CC0F-478A-A17E-E254572F9CCD}" dt="2024-01-23T00:09:16.647" v="9" actId="403"/>
        <pc:sldMkLst>
          <pc:docMk/>
          <pc:sldMk cId="1499563175" sldId="265"/>
        </pc:sldMkLst>
      </pc:sldChg>
      <pc:sldChg chg="modNotesTx">
        <pc:chgData name="Rachael Shaw" userId="bdda0b50-449f-49ee-9e05-341354a7e9ba" providerId="ADAL" clId="{8773F97E-CC0F-478A-A17E-E254572F9CCD}" dt="2024-01-23T00:09:35.526" v="12" actId="403"/>
        <pc:sldMkLst>
          <pc:docMk/>
          <pc:sldMk cId="1810272607" sldId="267"/>
        </pc:sldMkLst>
      </pc:sldChg>
      <pc:sldChg chg="modNotesTx">
        <pc:chgData name="Rachael Shaw" userId="bdda0b50-449f-49ee-9e05-341354a7e9ba" providerId="ADAL" clId="{8773F97E-CC0F-478A-A17E-E254572F9CCD}" dt="2024-01-23T00:09:32.099" v="11" actId="403"/>
        <pc:sldMkLst>
          <pc:docMk/>
          <pc:sldMk cId="2341361706" sldId="268"/>
        </pc:sldMkLst>
      </pc:sldChg>
      <pc:sldChg chg="modNotesTx">
        <pc:chgData name="Rachael Shaw" userId="bdda0b50-449f-49ee-9e05-341354a7e9ba" providerId="ADAL" clId="{8773F97E-CC0F-478A-A17E-E254572F9CCD}" dt="2024-01-23T00:09:48.823" v="15" actId="403"/>
        <pc:sldMkLst>
          <pc:docMk/>
          <pc:sldMk cId="2262838501" sldId="269"/>
        </pc:sldMkLst>
      </pc:sldChg>
      <pc:sldChg chg="modNotesTx">
        <pc:chgData name="Rachael Shaw" userId="bdda0b50-449f-49ee-9e05-341354a7e9ba" providerId="ADAL" clId="{8773F97E-CC0F-478A-A17E-E254572F9CCD}" dt="2024-01-23T00:09:39.580" v="13" actId="403"/>
        <pc:sldMkLst>
          <pc:docMk/>
          <pc:sldMk cId="3403197421" sldId="27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59B0F-E2EA-483A-B379-DC631E0D2927}"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B73780-B76E-4608-B9C0-90BDD03B8B71}">
      <dgm:prSet/>
      <dgm:spPr>
        <a:xfrm>
          <a:off x="4942957" y="16114"/>
          <a:ext cx="2148945" cy="911674"/>
        </a:xfrm>
        <a:noFill/>
        <a:ln>
          <a:noFill/>
        </a:ln>
        <a:effectLst/>
      </dgm:spPr>
      <dgm:t>
        <a:bodyPr/>
        <a:lstStyle/>
        <a:p>
          <a:pPr>
            <a:lnSpc>
              <a:spcPct val="100000"/>
            </a:lnSpc>
          </a:pPr>
          <a:r>
            <a:rPr lang="en-US" dirty="0">
              <a:solidFill>
                <a:sysClr val="windowText" lastClr="000000">
                  <a:hueOff val="0"/>
                  <a:satOff val="0"/>
                  <a:lumOff val="0"/>
                  <a:alphaOff val="0"/>
                </a:sysClr>
              </a:solidFill>
              <a:latin typeface="Calibri" panose="020F0502020204030204"/>
              <a:ea typeface="+mn-ea"/>
              <a:cs typeface="+mn-cs"/>
            </a:rPr>
            <a:t>Crash Data Analysis</a:t>
          </a:r>
        </a:p>
      </dgm:t>
    </dgm:pt>
    <dgm:pt modelId="{00272718-7BC0-4125-9CE7-01DBCF2ABA86}" type="parTrans" cxnId="{6D4DBADE-A48B-4015-90A7-B6DAA87CE8F6}">
      <dgm:prSet/>
      <dgm:spPr/>
      <dgm:t>
        <a:bodyPr/>
        <a:lstStyle/>
        <a:p>
          <a:endParaRPr lang="en-US"/>
        </a:p>
      </dgm:t>
    </dgm:pt>
    <dgm:pt modelId="{8DF9A55F-A7F8-4054-BCA8-645AEB94AAC2}" type="sibTrans" cxnId="{6D4DBADE-A48B-4015-90A7-B6DAA87CE8F6}">
      <dgm:prSet/>
      <dgm:spPr/>
      <dgm:t>
        <a:bodyPr/>
        <a:lstStyle/>
        <a:p>
          <a:pPr>
            <a:lnSpc>
              <a:spcPct val="100000"/>
            </a:lnSpc>
          </a:pPr>
          <a:endParaRPr lang="en-US"/>
        </a:p>
      </dgm:t>
    </dgm:pt>
    <dgm:pt modelId="{D80D20C4-F2E3-4A42-B1CD-9B6FF7135E5C}">
      <dgm:prSet/>
      <dgm:spPr>
        <a:xfrm>
          <a:off x="8573374" y="16114"/>
          <a:ext cx="2148945" cy="911674"/>
        </a:xfrm>
        <a:noFill/>
        <a:ln>
          <a:noFill/>
        </a:ln>
        <a:effectLst/>
      </dgm:spPr>
      <dgm:t>
        <a:bodyPr/>
        <a:lstStyle/>
        <a:p>
          <a:pPr>
            <a:lnSpc>
              <a:spcPct val="100000"/>
            </a:lnSpc>
          </a:pPr>
          <a:r>
            <a:rPr lang="en-US" dirty="0">
              <a:solidFill>
                <a:sysClr val="windowText" lastClr="000000">
                  <a:hueOff val="0"/>
                  <a:satOff val="0"/>
                  <a:lumOff val="0"/>
                  <a:alphaOff val="0"/>
                </a:sysClr>
              </a:solidFill>
              <a:latin typeface="Calibri" panose="020F0502020204030204"/>
              <a:ea typeface="+mn-ea"/>
              <a:cs typeface="+mn-cs"/>
            </a:rPr>
            <a:t>Projects List</a:t>
          </a:r>
        </a:p>
      </dgm:t>
    </dgm:pt>
    <dgm:pt modelId="{235FA8B6-6A84-4124-B8BD-FB1734F1F581}" type="parTrans" cxnId="{3EF4EC53-1213-4D96-8DD4-54BBC9407FDB}">
      <dgm:prSet/>
      <dgm:spPr/>
      <dgm:t>
        <a:bodyPr/>
        <a:lstStyle/>
        <a:p>
          <a:endParaRPr lang="en-US"/>
        </a:p>
      </dgm:t>
    </dgm:pt>
    <dgm:pt modelId="{7CBFA340-3989-4928-A3B9-4E9B2F4D14D6}" type="sibTrans" cxnId="{3EF4EC53-1213-4D96-8DD4-54BBC9407FDB}">
      <dgm:prSet/>
      <dgm:spPr/>
      <dgm:t>
        <a:bodyPr/>
        <a:lstStyle/>
        <a:p>
          <a:pPr>
            <a:lnSpc>
              <a:spcPct val="100000"/>
            </a:lnSpc>
          </a:pPr>
          <a:endParaRPr lang="en-US"/>
        </a:p>
      </dgm:t>
    </dgm:pt>
    <dgm:pt modelId="{9D279BB2-E02D-4221-8E40-193C6BEF161D}">
      <dgm:prSet/>
      <dgm:spPr>
        <a:xfrm>
          <a:off x="1312541" y="1640565"/>
          <a:ext cx="2148945" cy="911674"/>
        </a:xfrm>
        <a:noFill/>
        <a:ln>
          <a:noFill/>
        </a:ln>
        <a:effectLst/>
      </dgm:spPr>
      <dgm:t>
        <a:bodyPr/>
        <a:lstStyle/>
        <a:p>
          <a:pPr>
            <a:lnSpc>
              <a:spcPct val="100000"/>
            </a:lnSpc>
          </a:pPr>
          <a:r>
            <a:rPr lang="en-US" dirty="0">
              <a:solidFill>
                <a:sysClr val="windowText" lastClr="000000">
                  <a:hueOff val="0"/>
                  <a:satOff val="0"/>
                  <a:lumOff val="0"/>
                  <a:alphaOff val="0"/>
                </a:sysClr>
              </a:solidFill>
              <a:latin typeface="Calibri" panose="020F0502020204030204"/>
              <a:ea typeface="+mn-ea"/>
              <a:cs typeface="+mn-cs"/>
            </a:rPr>
            <a:t>Equity Considerations</a:t>
          </a:r>
        </a:p>
      </dgm:t>
    </dgm:pt>
    <dgm:pt modelId="{F1C0E444-90EB-4F84-AE4B-946EF7D0AEEA}" type="parTrans" cxnId="{E00FF9EA-9F2C-40E7-95BE-B088034869A5}">
      <dgm:prSet/>
      <dgm:spPr/>
      <dgm:t>
        <a:bodyPr/>
        <a:lstStyle/>
        <a:p>
          <a:endParaRPr lang="en-US"/>
        </a:p>
      </dgm:t>
    </dgm:pt>
    <dgm:pt modelId="{61C775B4-D407-4137-8C96-3ED25742D9F0}" type="sibTrans" cxnId="{E00FF9EA-9F2C-40E7-95BE-B088034869A5}">
      <dgm:prSet/>
      <dgm:spPr/>
      <dgm:t>
        <a:bodyPr/>
        <a:lstStyle/>
        <a:p>
          <a:pPr>
            <a:lnSpc>
              <a:spcPct val="100000"/>
            </a:lnSpc>
          </a:pPr>
          <a:endParaRPr lang="en-US"/>
        </a:p>
      </dgm:t>
    </dgm:pt>
    <dgm:pt modelId="{D7A89B58-F2C0-48C3-BC39-818E9D0FEF2D}">
      <dgm:prSet/>
      <dgm:spPr>
        <a:xfrm>
          <a:off x="4942957" y="1640565"/>
          <a:ext cx="2148945" cy="911674"/>
        </a:xfrm>
        <a:noFill/>
        <a:ln>
          <a:noFill/>
        </a:ln>
        <a:effectLst/>
      </dgm:spPr>
      <dgm:t>
        <a:bodyPr/>
        <a:lstStyle/>
        <a:p>
          <a:pPr>
            <a:lnSpc>
              <a:spcPct val="100000"/>
            </a:lnSpc>
          </a:pPr>
          <a:r>
            <a:rPr lang="en-US" dirty="0">
              <a:solidFill>
                <a:sysClr val="windowText" lastClr="000000">
                  <a:hueOff val="0"/>
                  <a:satOff val="0"/>
                  <a:lumOff val="0"/>
                  <a:alphaOff val="0"/>
                </a:sysClr>
              </a:solidFill>
              <a:latin typeface="Calibri" panose="020F0502020204030204"/>
              <a:ea typeface="+mn-ea"/>
              <a:cs typeface="+mn-cs"/>
            </a:rPr>
            <a:t>Strategies &amp; Policy Recommendations</a:t>
          </a:r>
        </a:p>
      </dgm:t>
    </dgm:pt>
    <dgm:pt modelId="{7885CFA6-E1EE-44FC-947C-5F5FC35F5A8C}" type="parTrans" cxnId="{E28BEA9C-2C5C-4674-A1FA-24C623CFA552}">
      <dgm:prSet/>
      <dgm:spPr/>
      <dgm:t>
        <a:bodyPr/>
        <a:lstStyle/>
        <a:p>
          <a:endParaRPr lang="en-US"/>
        </a:p>
      </dgm:t>
    </dgm:pt>
    <dgm:pt modelId="{0EF9E510-CBF9-4D87-9346-F35B14B2B288}" type="sibTrans" cxnId="{E28BEA9C-2C5C-4674-A1FA-24C623CFA552}">
      <dgm:prSet/>
      <dgm:spPr/>
      <dgm:t>
        <a:bodyPr/>
        <a:lstStyle/>
        <a:p>
          <a:pPr>
            <a:lnSpc>
              <a:spcPct val="100000"/>
            </a:lnSpc>
          </a:pPr>
          <a:endParaRPr lang="en-US"/>
        </a:p>
      </dgm:t>
    </dgm:pt>
    <dgm:pt modelId="{D0C7F255-1C7F-40C3-8DC0-51B3F7DD0F34}">
      <dgm:prSet/>
      <dgm:spPr>
        <a:xfrm>
          <a:off x="8573374" y="1640565"/>
          <a:ext cx="2148945" cy="911674"/>
        </a:xfrm>
        <a:noFill/>
        <a:ln>
          <a:noFill/>
        </a:ln>
        <a:effectLst/>
      </dgm:spPr>
      <dgm:t>
        <a:bodyPr/>
        <a:lstStyle/>
        <a:p>
          <a:pPr>
            <a:lnSpc>
              <a:spcPct val="100000"/>
            </a:lnSpc>
          </a:pPr>
          <a:r>
            <a:rPr lang="en-US" dirty="0">
              <a:solidFill>
                <a:sysClr val="windowText" lastClr="000000">
                  <a:hueOff val="0"/>
                  <a:satOff val="0"/>
                  <a:lumOff val="0"/>
                  <a:alphaOff val="0"/>
                </a:sysClr>
              </a:solidFill>
              <a:latin typeface="Calibri" panose="020F0502020204030204"/>
              <a:ea typeface="+mn-ea"/>
              <a:cs typeface="+mn-cs"/>
            </a:rPr>
            <a:t>Funding Opportunities</a:t>
          </a:r>
        </a:p>
      </dgm:t>
    </dgm:pt>
    <dgm:pt modelId="{8F134282-1190-4D85-B6FF-499EA635721A}" type="parTrans" cxnId="{333FC500-8E56-42B5-AE00-42B595E7B2E0}">
      <dgm:prSet/>
      <dgm:spPr/>
      <dgm:t>
        <a:bodyPr/>
        <a:lstStyle/>
        <a:p>
          <a:endParaRPr lang="en-US"/>
        </a:p>
      </dgm:t>
    </dgm:pt>
    <dgm:pt modelId="{112EE72D-273B-4F52-B719-3B772830DEEB}" type="sibTrans" cxnId="{333FC500-8E56-42B5-AE00-42B595E7B2E0}">
      <dgm:prSet/>
      <dgm:spPr/>
      <dgm:t>
        <a:bodyPr/>
        <a:lstStyle/>
        <a:p>
          <a:pPr>
            <a:lnSpc>
              <a:spcPct val="100000"/>
            </a:lnSpc>
          </a:pPr>
          <a:endParaRPr lang="en-US"/>
        </a:p>
      </dgm:t>
    </dgm:pt>
    <dgm:pt modelId="{648B02B9-26E9-4F6D-BAFE-DEC381F5BF50}">
      <dgm:prSet/>
      <dgm:spPr>
        <a:xfrm>
          <a:off x="8573374" y="16114"/>
          <a:ext cx="2148945" cy="911674"/>
        </a:xfrm>
        <a:noFill/>
        <a:ln>
          <a:noFill/>
        </a:ln>
        <a:effectLst/>
      </dgm:spPr>
      <dgm:t>
        <a:bodyPr/>
        <a:lstStyle/>
        <a:p>
          <a:pPr>
            <a:lnSpc>
              <a:spcPct val="100000"/>
            </a:lnSpc>
          </a:pPr>
          <a:r>
            <a:rPr lang="en-US" dirty="0">
              <a:solidFill>
                <a:sysClr val="windowText" lastClr="000000">
                  <a:hueOff val="0"/>
                  <a:satOff val="0"/>
                  <a:lumOff val="0"/>
                  <a:alphaOff val="0"/>
                </a:sysClr>
              </a:solidFill>
              <a:latin typeface="Calibri" panose="020F0502020204030204"/>
              <a:ea typeface="+mn-ea"/>
              <a:cs typeface="+mn-cs"/>
            </a:rPr>
            <a:t>Countermeasures Toolbox</a:t>
          </a:r>
        </a:p>
      </dgm:t>
    </dgm:pt>
    <dgm:pt modelId="{0A3411E3-3F00-4640-9B48-8F7519C517D2}" type="parTrans" cxnId="{73E522C3-6199-4F13-863D-5628517CB690}">
      <dgm:prSet/>
      <dgm:spPr/>
      <dgm:t>
        <a:bodyPr/>
        <a:lstStyle/>
        <a:p>
          <a:endParaRPr lang="en-US"/>
        </a:p>
      </dgm:t>
    </dgm:pt>
    <dgm:pt modelId="{AEDDE534-C749-4B74-9846-34EC473F163F}" type="sibTrans" cxnId="{73E522C3-6199-4F13-863D-5628517CB690}">
      <dgm:prSet/>
      <dgm:spPr/>
      <dgm:t>
        <a:bodyPr/>
        <a:lstStyle/>
        <a:p>
          <a:pPr>
            <a:lnSpc>
              <a:spcPct val="100000"/>
            </a:lnSpc>
          </a:pPr>
          <a:endParaRPr lang="en-US"/>
        </a:p>
      </dgm:t>
    </dgm:pt>
    <dgm:pt modelId="{82F0CA9A-D8F4-4D83-B1B4-E822F8C25626}">
      <dgm:prSet/>
      <dgm:spPr>
        <a:xfrm>
          <a:off x="1312541" y="3265016"/>
          <a:ext cx="2148945" cy="911674"/>
        </a:xfrm>
        <a:noFill/>
        <a:ln>
          <a:noFill/>
        </a:ln>
        <a:effectLst/>
      </dgm:spPr>
      <dgm:t>
        <a:bodyPr/>
        <a:lstStyle/>
        <a:p>
          <a:pPr>
            <a:lnSpc>
              <a:spcPct val="100000"/>
            </a:lnSpc>
          </a:pPr>
          <a:r>
            <a:rPr lang="en-US" dirty="0">
              <a:solidFill>
                <a:sysClr val="windowText" lastClr="000000">
                  <a:hueOff val="0"/>
                  <a:satOff val="0"/>
                  <a:lumOff val="0"/>
                  <a:alphaOff val="0"/>
                </a:sysClr>
              </a:solidFill>
              <a:latin typeface="Calibri" panose="020F0502020204030204"/>
              <a:ea typeface="+mn-ea"/>
              <a:cs typeface="+mn-cs"/>
            </a:rPr>
            <a:t>Public Participation</a:t>
          </a:r>
        </a:p>
      </dgm:t>
    </dgm:pt>
    <dgm:pt modelId="{D539ABC4-7884-48E3-BAFB-82AFC24A6A1D}" type="parTrans" cxnId="{9D0D9F09-F791-4FD7-A1C5-0CB2B6AF738B}">
      <dgm:prSet/>
      <dgm:spPr/>
      <dgm:t>
        <a:bodyPr/>
        <a:lstStyle/>
        <a:p>
          <a:endParaRPr lang="en-US"/>
        </a:p>
      </dgm:t>
    </dgm:pt>
    <dgm:pt modelId="{6BB04DAB-F387-46BB-945B-F12D13DEF672}" type="sibTrans" cxnId="{9D0D9F09-F791-4FD7-A1C5-0CB2B6AF738B}">
      <dgm:prSet/>
      <dgm:spPr/>
      <dgm:t>
        <a:bodyPr/>
        <a:lstStyle/>
        <a:p>
          <a:endParaRPr lang="en-US"/>
        </a:p>
      </dgm:t>
    </dgm:pt>
    <dgm:pt modelId="{34F16724-4DBF-45BA-A058-5AA771658FF3}" type="pres">
      <dgm:prSet presAssocID="{DEC59B0F-E2EA-483A-B379-DC631E0D2927}" presName="root" presStyleCnt="0">
        <dgm:presLayoutVars>
          <dgm:dir/>
          <dgm:resizeHandles val="exact"/>
        </dgm:presLayoutVars>
      </dgm:prSet>
      <dgm:spPr/>
    </dgm:pt>
    <dgm:pt modelId="{17354B96-88E9-4C0F-9643-13188447EE1F}" type="pres">
      <dgm:prSet presAssocID="{DEC59B0F-E2EA-483A-B379-DC631E0D2927}" presName="container" presStyleCnt="0">
        <dgm:presLayoutVars>
          <dgm:dir/>
          <dgm:resizeHandles val="exact"/>
        </dgm:presLayoutVars>
      </dgm:prSet>
      <dgm:spPr/>
    </dgm:pt>
    <dgm:pt modelId="{4FBE6AEA-4A4C-4FB5-843E-5A7B9BB641E4}" type="pres">
      <dgm:prSet presAssocID="{5BB73780-B76E-4608-B9C0-90BDD03B8B71}" presName="compNode" presStyleCnt="0"/>
      <dgm:spPr/>
    </dgm:pt>
    <dgm:pt modelId="{9E00E158-0E2F-47E8-B382-B09BE3C4CBF7}" type="pres">
      <dgm:prSet presAssocID="{5BB73780-B76E-4608-B9C0-90BDD03B8B71}" presName="iconBgRect" presStyleLbl="bgShp" presStyleIdx="0" presStyleCnt="7"/>
      <dgm:spPr>
        <a:xfrm>
          <a:off x="3835925" y="16114"/>
          <a:ext cx="911674" cy="911674"/>
        </a:xfrm>
        <a:prstGeom prst="ellipse">
          <a:avLst/>
        </a:prstGeom>
        <a:solidFill>
          <a:sysClr val="window" lastClr="FFFFFF">
            <a:lumMod val="95000"/>
            <a:hueOff val="0"/>
            <a:satOff val="0"/>
            <a:lumOff val="0"/>
            <a:alphaOff val="0"/>
          </a:sysClr>
        </a:solidFill>
        <a:ln>
          <a:noFill/>
        </a:ln>
        <a:effectLst/>
      </dgm:spPr>
    </dgm:pt>
    <dgm:pt modelId="{E23B96F1-299C-4C1A-8394-31BC2CF304D8}" type="pres">
      <dgm:prSet presAssocID="{5BB73780-B76E-4608-B9C0-90BDD03B8B71}" presName="iconRect" presStyleLbl="node1" presStyleIdx="0" presStyleCnt="7"/>
      <dgm:spPr>
        <a:xfrm>
          <a:off x="4027376" y="207566"/>
          <a:ext cx="528770" cy="528770"/>
        </a:xfrm>
        <a:prstGeom prst="rect">
          <a:avLst/>
        </a:prstGeom>
        <a:blipFill>
          <a:blip xmlns:r="http://schemas.openxmlformats.org/officeDocument/2006/relationships" r:embed="rId1">
            <a:duotone>
              <a:prstClr val="black"/>
              <a:srgbClr val="44546A">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Downward trend"/>
        </a:ext>
      </dgm:extLst>
    </dgm:pt>
    <dgm:pt modelId="{33F07FD8-FE6B-4FFF-AA1F-AEEB6E9C36D6}" type="pres">
      <dgm:prSet presAssocID="{5BB73780-B76E-4608-B9C0-90BDD03B8B71}" presName="spaceRect" presStyleCnt="0"/>
      <dgm:spPr/>
    </dgm:pt>
    <dgm:pt modelId="{30BB811D-DA42-44B8-9DFD-7D98FCC31503}" type="pres">
      <dgm:prSet presAssocID="{5BB73780-B76E-4608-B9C0-90BDD03B8B71}" presName="textRect" presStyleLbl="revTx" presStyleIdx="0" presStyleCnt="7">
        <dgm:presLayoutVars>
          <dgm:chMax val="1"/>
          <dgm:chPref val="1"/>
        </dgm:presLayoutVars>
      </dgm:prSet>
      <dgm:spPr>
        <a:prstGeom prst="rect">
          <a:avLst/>
        </a:prstGeom>
      </dgm:spPr>
    </dgm:pt>
    <dgm:pt modelId="{251752AD-BE86-446F-B352-60EBF824AF4B}" type="pres">
      <dgm:prSet presAssocID="{8DF9A55F-A7F8-4054-BCA8-645AEB94AAC2}" presName="sibTrans" presStyleLbl="sibTrans2D1" presStyleIdx="0" presStyleCnt="0"/>
      <dgm:spPr/>
    </dgm:pt>
    <dgm:pt modelId="{F29DA622-6A8B-414B-88A2-3F06F51B2BEA}" type="pres">
      <dgm:prSet presAssocID="{648B02B9-26E9-4F6D-BAFE-DEC381F5BF50}" presName="compNode" presStyleCnt="0"/>
      <dgm:spPr/>
    </dgm:pt>
    <dgm:pt modelId="{6FE1794B-6C5E-4370-BC21-9399B7CDDC47}" type="pres">
      <dgm:prSet presAssocID="{648B02B9-26E9-4F6D-BAFE-DEC381F5BF50}" presName="iconBgRect" presStyleLbl="bgShp" presStyleIdx="1" presStyleCnt="7"/>
      <dgm:spPr/>
    </dgm:pt>
    <dgm:pt modelId="{A3E6F453-1730-4EEF-A701-242D030E3574}" type="pres">
      <dgm:prSet presAssocID="{648B02B9-26E9-4F6D-BAFE-DEC381F5BF50}"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lippery Road outline"/>
        </a:ext>
      </dgm:extLst>
    </dgm:pt>
    <dgm:pt modelId="{B5B88482-6E78-4141-A584-FB323D6BE57F}" type="pres">
      <dgm:prSet presAssocID="{648B02B9-26E9-4F6D-BAFE-DEC381F5BF50}" presName="spaceRect" presStyleCnt="0"/>
      <dgm:spPr/>
    </dgm:pt>
    <dgm:pt modelId="{A2013C06-CA2F-46CA-AB61-2CCA3FF0E23D}" type="pres">
      <dgm:prSet presAssocID="{648B02B9-26E9-4F6D-BAFE-DEC381F5BF50}" presName="textRect" presStyleLbl="revTx" presStyleIdx="1" presStyleCnt="7">
        <dgm:presLayoutVars>
          <dgm:chMax val="1"/>
          <dgm:chPref val="1"/>
        </dgm:presLayoutVars>
      </dgm:prSet>
      <dgm:spPr>
        <a:prstGeom prst="rect">
          <a:avLst/>
        </a:prstGeom>
      </dgm:spPr>
    </dgm:pt>
    <dgm:pt modelId="{6AF44023-B840-440C-8115-01A2900AFFCC}" type="pres">
      <dgm:prSet presAssocID="{AEDDE534-C749-4B74-9846-34EC473F163F}" presName="sibTrans" presStyleLbl="sibTrans2D1" presStyleIdx="0" presStyleCnt="0"/>
      <dgm:spPr/>
    </dgm:pt>
    <dgm:pt modelId="{D5E577ED-0525-43BB-985A-15BF2C028B22}" type="pres">
      <dgm:prSet presAssocID="{9D279BB2-E02D-4221-8E40-193C6BEF161D}" presName="compNode" presStyleCnt="0"/>
      <dgm:spPr/>
    </dgm:pt>
    <dgm:pt modelId="{1821C403-CEC1-455A-80E0-10A47FA90A5A}" type="pres">
      <dgm:prSet presAssocID="{9D279BB2-E02D-4221-8E40-193C6BEF161D}" presName="iconBgRect" presStyleLbl="bgShp" presStyleIdx="2" presStyleCnt="7"/>
      <dgm:spPr>
        <a:xfrm>
          <a:off x="205509" y="1640565"/>
          <a:ext cx="911674" cy="911674"/>
        </a:xfrm>
        <a:prstGeom prst="ellipse">
          <a:avLst/>
        </a:prstGeom>
        <a:solidFill>
          <a:sysClr val="window" lastClr="FFFFFF">
            <a:lumMod val="95000"/>
            <a:hueOff val="0"/>
            <a:satOff val="0"/>
            <a:lumOff val="0"/>
            <a:alphaOff val="0"/>
          </a:sysClr>
        </a:solidFill>
        <a:ln>
          <a:noFill/>
        </a:ln>
        <a:effectLst/>
      </dgm:spPr>
    </dgm:pt>
    <dgm:pt modelId="{E4443496-6D2C-413B-B3D9-57DC6D8458F8}" type="pres">
      <dgm:prSet presAssocID="{9D279BB2-E02D-4221-8E40-193C6BEF161D}" presName="iconRect" presStyleLbl="node1" presStyleIdx="2" presStyleCnt="7"/>
      <dgm:spPr>
        <a:xfrm>
          <a:off x="396960" y="1832017"/>
          <a:ext cx="528770" cy="52877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gm:spPr>
      <dgm:extLst>
        <a:ext uri="{E40237B7-FDA0-4F09-8148-C483321AD2D9}">
          <dgm14:cNvPr xmlns:dgm14="http://schemas.microsoft.com/office/drawing/2010/diagram" id="0" name="" descr="Universal access with solid fill"/>
        </a:ext>
      </dgm:extLst>
    </dgm:pt>
    <dgm:pt modelId="{8ECFBC7D-FF2F-4C8C-A137-2C7BB4A025BC}" type="pres">
      <dgm:prSet presAssocID="{9D279BB2-E02D-4221-8E40-193C6BEF161D}" presName="spaceRect" presStyleCnt="0"/>
      <dgm:spPr/>
    </dgm:pt>
    <dgm:pt modelId="{4153ED7D-724B-4BD5-90F1-366655F61AD0}" type="pres">
      <dgm:prSet presAssocID="{9D279BB2-E02D-4221-8E40-193C6BEF161D}" presName="textRect" presStyleLbl="revTx" presStyleIdx="2" presStyleCnt="7">
        <dgm:presLayoutVars>
          <dgm:chMax val="1"/>
          <dgm:chPref val="1"/>
        </dgm:presLayoutVars>
      </dgm:prSet>
      <dgm:spPr>
        <a:prstGeom prst="rect">
          <a:avLst/>
        </a:prstGeom>
      </dgm:spPr>
    </dgm:pt>
    <dgm:pt modelId="{EC36881C-9AE5-4C66-97F6-A1C807204E4F}" type="pres">
      <dgm:prSet presAssocID="{61C775B4-D407-4137-8C96-3ED25742D9F0}" presName="sibTrans" presStyleLbl="sibTrans2D1" presStyleIdx="0" presStyleCnt="0"/>
      <dgm:spPr/>
    </dgm:pt>
    <dgm:pt modelId="{94D3BE9C-CCC2-47F9-8C34-200F42E30079}" type="pres">
      <dgm:prSet presAssocID="{D80D20C4-F2E3-4A42-B1CD-9B6FF7135E5C}" presName="compNode" presStyleCnt="0"/>
      <dgm:spPr/>
    </dgm:pt>
    <dgm:pt modelId="{F2B0D9EF-CECB-4BAD-979B-35C9293E5AD1}" type="pres">
      <dgm:prSet presAssocID="{D80D20C4-F2E3-4A42-B1CD-9B6FF7135E5C}" presName="iconBgRect" presStyleLbl="bgShp" presStyleIdx="3" presStyleCnt="7"/>
      <dgm:spPr>
        <a:xfrm>
          <a:off x="7466341" y="16114"/>
          <a:ext cx="911674" cy="911674"/>
        </a:xfrm>
        <a:prstGeom prst="ellipse">
          <a:avLst/>
        </a:prstGeom>
        <a:solidFill>
          <a:sysClr val="window" lastClr="FFFFFF">
            <a:lumMod val="95000"/>
            <a:hueOff val="0"/>
            <a:satOff val="0"/>
            <a:lumOff val="0"/>
            <a:alphaOff val="0"/>
          </a:sysClr>
        </a:solidFill>
        <a:ln>
          <a:noFill/>
        </a:ln>
        <a:effectLst/>
      </dgm:spPr>
    </dgm:pt>
    <dgm:pt modelId="{48DD546B-D8D8-4222-8F47-C0AEA218465E}" type="pres">
      <dgm:prSet presAssocID="{D80D20C4-F2E3-4A42-B1CD-9B6FF7135E5C}" presName="iconRect" presStyleLbl="node1" presStyleIdx="3" presStyleCnt="7"/>
      <dgm:spPr>
        <a:xfrm>
          <a:off x="7657792" y="207566"/>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Check List"/>
        </a:ext>
      </dgm:extLst>
    </dgm:pt>
    <dgm:pt modelId="{B0E7FA7B-AFDE-42A1-8637-DD99EEED328B}" type="pres">
      <dgm:prSet presAssocID="{D80D20C4-F2E3-4A42-B1CD-9B6FF7135E5C}" presName="spaceRect" presStyleCnt="0"/>
      <dgm:spPr/>
    </dgm:pt>
    <dgm:pt modelId="{75ECA881-9418-481E-B784-F19D66FD6F6B}" type="pres">
      <dgm:prSet presAssocID="{D80D20C4-F2E3-4A42-B1CD-9B6FF7135E5C}" presName="textRect" presStyleLbl="revTx" presStyleIdx="3" presStyleCnt="7">
        <dgm:presLayoutVars>
          <dgm:chMax val="1"/>
          <dgm:chPref val="1"/>
        </dgm:presLayoutVars>
      </dgm:prSet>
      <dgm:spPr>
        <a:prstGeom prst="rect">
          <a:avLst/>
        </a:prstGeom>
      </dgm:spPr>
    </dgm:pt>
    <dgm:pt modelId="{F68E93E5-1191-435B-8B3E-76FE7E007166}" type="pres">
      <dgm:prSet presAssocID="{7CBFA340-3989-4928-A3B9-4E9B2F4D14D6}" presName="sibTrans" presStyleLbl="sibTrans2D1" presStyleIdx="0" presStyleCnt="0"/>
      <dgm:spPr/>
    </dgm:pt>
    <dgm:pt modelId="{024ACEAD-F900-4589-8993-A8FAA87A697B}" type="pres">
      <dgm:prSet presAssocID="{D7A89B58-F2C0-48C3-BC39-818E9D0FEF2D}" presName="compNode" presStyleCnt="0"/>
      <dgm:spPr/>
    </dgm:pt>
    <dgm:pt modelId="{811C0B91-833E-4622-A714-2BEB3AF334A1}" type="pres">
      <dgm:prSet presAssocID="{D7A89B58-F2C0-48C3-BC39-818E9D0FEF2D}" presName="iconBgRect" presStyleLbl="bgShp" presStyleIdx="4" presStyleCnt="7"/>
      <dgm:spPr>
        <a:xfrm>
          <a:off x="3835925" y="1640565"/>
          <a:ext cx="911674" cy="911674"/>
        </a:xfrm>
        <a:prstGeom prst="ellipse">
          <a:avLst/>
        </a:prstGeom>
        <a:solidFill>
          <a:sysClr val="window" lastClr="FFFFFF">
            <a:lumMod val="95000"/>
            <a:hueOff val="0"/>
            <a:satOff val="0"/>
            <a:lumOff val="0"/>
            <a:alphaOff val="0"/>
          </a:sysClr>
        </a:solidFill>
        <a:ln>
          <a:noFill/>
        </a:ln>
        <a:effectLst/>
      </dgm:spPr>
    </dgm:pt>
    <dgm:pt modelId="{362E943E-4884-4274-A3F4-460DFB2A422D}" type="pres">
      <dgm:prSet presAssocID="{D7A89B58-F2C0-48C3-BC39-818E9D0FEF2D}" presName="iconRect" presStyleLbl="node1" presStyleIdx="4" presStyleCnt="7"/>
      <dgm:spPr>
        <a:xfrm>
          <a:off x="4027376" y="1832017"/>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Gavel"/>
        </a:ext>
      </dgm:extLst>
    </dgm:pt>
    <dgm:pt modelId="{7C34501D-92FF-479F-9CDE-E30C6F07475D}" type="pres">
      <dgm:prSet presAssocID="{D7A89B58-F2C0-48C3-BC39-818E9D0FEF2D}" presName="spaceRect" presStyleCnt="0"/>
      <dgm:spPr/>
    </dgm:pt>
    <dgm:pt modelId="{F6B7EF48-8F59-4D60-8547-00DC082F2EC8}" type="pres">
      <dgm:prSet presAssocID="{D7A89B58-F2C0-48C3-BC39-818E9D0FEF2D}" presName="textRect" presStyleLbl="revTx" presStyleIdx="4" presStyleCnt="7">
        <dgm:presLayoutVars>
          <dgm:chMax val="1"/>
          <dgm:chPref val="1"/>
        </dgm:presLayoutVars>
      </dgm:prSet>
      <dgm:spPr>
        <a:prstGeom prst="rect">
          <a:avLst/>
        </a:prstGeom>
      </dgm:spPr>
    </dgm:pt>
    <dgm:pt modelId="{2D6915D7-C9C9-4EDC-8581-F2BE0AC7D3F9}" type="pres">
      <dgm:prSet presAssocID="{0EF9E510-CBF9-4D87-9346-F35B14B2B288}" presName="sibTrans" presStyleLbl="sibTrans2D1" presStyleIdx="0" presStyleCnt="0"/>
      <dgm:spPr/>
    </dgm:pt>
    <dgm:pt modelId="{BB9039B3-9A2C-409F-8F8B-E13794210864}" type="pres">
      <dgm:prSet presAssocID="{D0C7F255-1C7F-40C3-8DC0-51B3F7DD0F34}" presName="compNode" presStyleCnt="0"/>
      <dgm:spPr/>
    </dgm:pt>
    <dgm:pt modelId="{D83A6E66-20F1-4313-8D3D-74DA382EC0EF}" type="pres">
      <dgm:prSet presAssocID="{D0C7F255-1C7F-40C3-8DC0-51B3F7DD0F34}" presName="iconBgRect" presStyleLbl="bgShp" presStyleIdx="5" presStyleCnt="7"/>
      <dgm:spPr>
        <a:xfrm>
          <a:off x="7466341" y="1640565"/>
          <a:ext cx="911674" cy="911674"/>
        </a:xfrm>
        <a:prstGeom prst="ellipse">
          <a:avLst/>
        </a:prstGeom>
        <a:solidFill>
          <a:sysClr val="window" lastClr="FFFFFF">
            <a:lumMod val="95000"/>
            <a:hueOff val="0"/>
            <a:satOff val="0"/>
            <a:lumOff val="0"/>
            <a:alphaOff val="0"/>
          </a:sysClr>
        </a:solidFill>
        <a:ln>
          <a:noFill/>
        </a:ln>
        <a:effectLst/>
      </dgm:spPr>
    </dgm:pt>
    <dgm:pt modelId="{CFC1500F-7074-4F6A-B3FA-185C4A4E20E7}" type="pres">
      <dgm:prSet presAssocID="{D0C7F255-1C7F-40C3-8DC0-51B3F7DD0F34}" presName="iconRect" presStyleLbl="node1" presStyleIdx="5" presStyleCnt="7"/>
      <dgm:spPr>
        <a:xfrm>
          <a:off x="7657792" y="1832017"/>
          <a:ext cx="528770" cy="528770"/>
        </a:xfrm>
        <a:prstGeom prst="rect">
          <a:avLst/>
        </a:prstGeom>
        <a:blipFill>
          <a:blip xmlns:r="http://schemas.openxmlformats.org/officeDocument/2006/relationships" r:embed="rId11">
            <a:duotone>
              <a:prstClr val="black"/>
              <a:srgbClr val="70AD4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gm:spPr>
      <dgm:extLst>
        <a:ext uri="{E40237B7-FDA0-4F09-8148-C483321AD2D9}">
          <dgm14:cNvPr xmlns:dgm14="http://schemas.microsoft.com/office/drawing/2010/diagram" id="0" name="" descr="Money with solid fill"/>
        </a:ext>
      </dgm:extLst>
    </dgm:pt>
    <dgm:pt modelId="{A588A585-CA6A-45E3-AD81-EC99258B9E9D}" type="pres">
      <dgm:prSet presAssocID="{D0C7F255-1C7F-40C3-8DC0-51B3F7DD0F34}" presName="spaceRect" presStyleCnt="0"/>
      <dgm:spPr/>
    </dgm:pt>
    <dgm:pt modelId="{C6EA0A05-389F-42D0-9DAF-0425F6180FF6}" type="pres">
      <dgm:prSet presAssocID="{D0C7F255-1C7F-40C3-8DC0-51B3F7DD0F34}" presName="textRect" presStyleLbl="revTx" presStyleIdx="5" presStyleCnt="7">
        <dgm:presLayoutVars>
          <dgm:chMax val="1"/>
          <dgm:chPref val="1"/>
        </dgm:presLayoutVars>
      </dgm:prSet>
      <dgm:spPr>
        <a:prstGeom prst="rect">
          <a:avLst/>
        </a:prstGeom>
      </dgm:spPr>
    </dgm:pt>
    <dgm:pt modelId="{65E96039-E9BD-4813-A26B-14525FDC40AB}" type="pres">
      <dgm:prSet presAssocID="{112EE72D-273B-4F52-B719-3B772830DEEB}" presName="sibTrans" presStyleLbl="sibTrans2D1" presStyleIdx="0" presStyleCnt="0"/>
      <dgm:spPr/>
    </dgm:pt>
    <dgm:pt modelId="{D6EDD125-669F-496D-BD7C-5CACC5B9AEEA}" type="pres">
      <dgm:prSet presAssocID="{82F0CA9A-D8F4-4D83-B1B4-E822F8C25626}" presName="compNode" presStyleCnt="0"/>
      <dgm:spPr/>
    </dgm:pt>
    <dgm:pt modelId="{7E7C5A8E-C667-4D2C-9D80-043BCF241B2A}" type="pres">
      <dgm:prSet presAssocID="{82F0CA9A-D8F4-4D83-B1B4-E822F8C25626}" presName="iconBgRect" presStyleLbl="bgShp" presStyleIdx="6" presStyleCnt="7"/>
      <dgm:spPr/>
    </dgm:pt>
    <dgm:pt modelId="{FA2C633A-654A-4930-A0C6-E4F4FDECE6A8}" type="pres">
      <dgm:prSet presAssocID="{82F0CA9A-D8F4-4D83-B1B4-E822F8C2562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eeting"/>
        </a:ext>
      </dgm:extLst>
    </dgm:pt>
    <dgm:pt modelId="{37E11D55-8D80-4E36-98A9-AE03F6B5777F}" type="pres">
      <dgm:prSet presAssocID="{82F0CA9A-D8F4-4D83-B1B4-E822F8C25626}" presName="spaceRect" presStyleCnt="0"/>
      <dgm:spPr/>
    </dgm:pt>
    <dgm:pt modelId="{4622F4D4-D319-4602-9DD4-51F969C5F506}" type="pres">
      <dgm:prSet presAssocID="{82F0CA9A-D8F4-4D83-B1B4-E822F8C25626}" presName="textRect" presStyleLbl="revTx" presStyleIdx="6" presStyleCnt="7">
        <dgm:presLayoutVars>
          <dgm:chMax val="1"/>
          <dgm:chPref val="1"/>
        </dgm:presLayoutVars>
      </dgm:prSet>
      <dgm:spPr>
        <a:prstGeom prst="rect">
          <a:avLst/>
        </a:prstGeom>
      </dgm:spPr>
    </dgm:pt>
  </dgm:ptLst>
  <dgm:cxnLst>
    <dgm:cxn modelId="{333FC500-8E56-42B5-AE00-42B595E7B2E0}" srcId="{DEC59B0F-E2EA-483A-B379-DC631E0D2927}" destId="{D0C7F255-1C7F-40C3-8DC0-51B3F7DD0F34}" srcOrd="5" destOrd="0" parTransId="{8F134282-1190-4D85-B6FF-499EA635721A}" sibTransId="{112EE72D-273B-4F52-B719-3B772830DEEB}"/>
    <dgm:cxn modelId="{9D0D9F09-F791-4FD7-A1C5-0CB2B6AF738B}" srcId="{DEC59B0F-E2EA-483A-B379-DC631E0D2927}" destId="{82F0CA9A-D8F4-4D83-B1B4-E822F8C25626}" srcOrd="6" destOrd="0" parTransId="{D539ABC4-7884-48E3-BAFB-82AFC24A6A1D}" sibTransId="{6BB04DAB-F387-46BB-945B-F12D13DEF672}"/>
    <dgm:cxn modelId="{07FAB30A-FF12-4AA2-8504-C2CEDF5A1307}" type="presOf" srcId="{0EF9E510-CBF9-4D87-9346-F35B14B2B288}" destId="{2D6915D7-C9C9-4EDC-8581-F2BE0AC7D3F9}" srcOrd="0" destOrd="0" presId="urn:microsoft.com/office/officeart/2018/2/layout/IconCircleList"/>
    <dgm:cxn modelId="{7641370C-3892-4F28-8D19-FE65F3919B20}" type="presOf" srcId="{D7A89B58-F2C0-48C3-BC39-818E9D0FEF2D}" destId="{F6B7EF48-8F59-4D60-8547-00DC082F2EC8}" srcOrd="0" destOrd="0" presId="urn:microsoft.com/office/officeart/2018/2/layout/IconCircleList"/>
    <dgm:cxn modelId="{0C4BF317-8157-4994-92A0-71C10D6E223F}" type="presOf" srcId="{61C775B4-D407-4137-8C96-3ED25742D9F0}" destId="{EC36881C-9AE5-4C66-97F6-A1C807204E4F}" srcOrd="0" destOrd="0" presId="urn:microsoft.com/office/officeart/2018/2/layout/IconCircleList"/>
    <dgm:cxn modelId="{9E95B419-693C-4E05-9AA7-D2AB6A6F8CF5}" type="presOf" srcId="{DEC59B0F-E2EA-483A-B379-DC631E0D2927}" destId="{34F16724-4DBF-45BA-A058-5AA771658FF3}" srcOrd="0" destOrd="0" presId="urn:microsoft.com/office/officeart/2018/2/layout/IconCircleList"/>
    <dgm:cxn modelId="{C1036921-3CBD-4FCB-B68B-0EFC47A105DD}" type="presOf" srcId="{5BB73780-B76E-4608-B9C0-90BDD03B8B71}" destId="{30BB811D-DA42-44B8-9DFD-7D98FCC31503}" srcOrd="0" destOrd="0" presId="urn:microsoft.com/office/officeart/2018/2/layout/IconCircleList"/>
    <dgm:cxn modelId="{C2D1432F-1F50-4D7F-ACFD-A9A5CEFAF719}" type="presOf" srcId="{82F0CA9A-D8F4-4D83-B1B4-E822F8C25626}" destId="{4622F4D4-D319-4602-9DD4-51F969C5F506}" srcOrd="0" destOrd="0" presId="urn:microsoft.com/office/officeart/2018/2/layout/IconCircleList"/>
    <dgm:cxn modelId="{1ED0B642-DE52-4A90-B05B-3526978C832E}" type="presOf" srcId="{648B02B9-26E9-4F6D-BAFE-DEC381F5BF50}" destId="{A2013C06-CA2F-46CA-AB61-2CCA3FF0E23D}" srcOrd="0" destOrd="0" presId="urn:microsoft.com/office/officeart/2018/2/layout/IconCircleList"/>
    <dgm:cxn modelId="{3EF4EC53-1213-4D96-8DD4-54BBC9407FDB}" srcId="{DEC59B0F-E2EA-483A-B379-DC631E0D2927}" destId="{D80D20C4-F2E3-4A42-B1CD-9B6FF7135E5C}" srcOrd="3" destOrd="0" parTransId="{235FA8B6-6A84-4124-B8BD-FB1734F1F581}" sibTransId="{7CBFA340-3989-4928-A3B9-4E9B2F4D14D6}"/>
    <dgm:cxn modelId="{FB8B2675-AF26-48BC-9E5A-1FBA03C52101}" type="presOf" srcId="{D80D20C4-F2E3-4A42-B1CD-9B6FF7135E5C}" destId="{75ECA881-9418-481E-B784-F19D66FD6F6B}" srcOrd="0" destOrd="0" presId="urn:microsoft.com/office/officeart/2018/2/layout/IconCircleList"/>
    <dgm:cxn modelId="{E83FAB85-4D34-4CD4-B6FA-F900654B631B}" type="presOf" srcId="{9D279BB2-E02D-4221-8E40-193C6BEF161D}" destId="{4153ED7D-724B-4BD5-90F1-366655F61AD0}" srcOrd="0" destOrd="0" presId="urn:microsoft.com/office/officeart/2018/2/layout/IconCircleList"/>
    <dgm:cxn modelId="{E28BEA9C-2C5C-4674-A1FA-24C623CFA552}" srcId="{DEC59B0F-E2EA-483A-B379-DC631E0D2927}" destId="{D7A89B58-F2C0-48C3-BC39-818E9D0FEF2D}" srcOrd="4" destOrd="0" parTransId="{7885CFA6-E1EE-44FC-947C-5F5FC35F5A8C}" sibTransId="{0EF9E510-CBF9-4D87-9346-F35B14B2B288}"/>
    <dgm:cxn modelId="{0A1E37A8-CD59-4B92-B624-F1D62806D1FE}" type="presOf" srcId="{8DF9A55F-A7F8-4054-BCA8-645AEB94AAC2}" destId="{251752AD-BE86-446F-B352-60EBF824AF4B}" srcOrd="0" destOrd="0" presId="urn:microsoft.com/office/officeart/2018/2/layout/IconCircleList"/>
    <dgm:cxn modelId="{360D62B1-BFC2-4909-8BED-19C423634EC9}" type="presOf" srcId="{112EE72D-273B-4F52-B719-3B772830DEEB}" destId="{65E96039-E9BD-4813-A26B-14525FDC40AB}" srcOrd="0" destOrd="0" presId="urn:microsoft.com/office/officeart/2018/2/layout/IconCircleList"/>
    <dgm:cxn modelId="{18F58DB4-25F3-416A-8020-C2F1B7AA38A2}" type="presOf" srcId="{AEDDE534-C749-4B74-9846-34EC473F163F}" destId="{6AF44023-B840-440C-8115-01A2900AFFCC}" srcOrd="0" destOrd="0" presId="urn:microsoft.com/office/officeart/2018/2/layout/IconCircleList"/>
    <dgm:cxn modelId="{73E522C3-6199-4F13-863D-5628517CB690}" srcId="{DEC59B0F-E2EA-483A-B379-DC631E0D2927}" destId="{648B02B9-26E9-4F6D-BAFE-DEC381F5BF50}" srcOrd="1" destOrd="0" parTransId="{0A3411E3-3F00-4640-9B48-8F7519C517D2}" sibTransId="{AEDDE534-C749-4B74-9846-34EC473F163F}"/>
    <dgm:cxn modelId="{2ECF50C8-9D39-4084-B35E-8114F53AAB44}" type="presOf" srcId="{D0C7F255-1C7F-40C3-8DC0-51B3F7DD0F34}" destId="{C6EA0A05-389F-42D0-9DAF-0425F6180FF6}" srcOrd="0" destOrd="0" presId="urn:microsoft.com/office/officeart/2018/2/layout/IconCircleList"/>
    <dgm:cxn modelId="{1FD5A4DB-CD3A-4DB3-B076-B948F9F6F405}" type="presOf" srcId="{7CBFA340-3989-4928-A3B9-4E9B2F4D14D6}" destId="{F68E93E5-1191-435B-8B3E-76FE7E007166}" srcOrd="0" destOrd="0" presId="urn:microsoft.com/office/officeart/2018/2/layout/IconCircleList"/>
    <dgm:cxn modelId="{6D4DBADE-A48B-4015-90A7-B6DAA87CE8F6}" srcId="{DEC59B0F-E2EA-483A-B379-DC631E0D2927}" destId="{5BB73780-B76E-4608-B9C0-90BDD03B8B71}" srcOrd="0" destOrd="0" parTransId="{00272718-7BC0-4125-9CE7-01DBCF2ABA86}" sibTransId="{8DF9A55F-A7F8-4054-BCA8-645AEB94AAC2}"/>
    <dgm:cxn modelId="{E00FF9EA-9F2C-40E7-95BE-B088034869A5}" srcId="{DEC59B0F-E2EA-483A-B379-DC631E0D2927}" destId="{9D279BB2-E02D-4221-8E40-193C6BEF161D}" srcOrd="2" destOrd="0" parTransId="{F1C0E444-90EB-4F84-AE4B-946EF7D0AEEA}" sibTransId="{61C775B4-D407-4137-8C96-3ED25742D9F0}"/>
    <dgm:cxn modelId="{6211B4D0-B844-4B9E-BDC3-89A79667C0F8}" type="presParOf" srcId="{34F16724-4DBF-45BA-A058-5AA771658FF3}" destId="{17354B96-88E9-4C0F-9643-13188447EE1F}" srcOrd="0" destOrd="0" presId="urn:microsoft.com/office/officeart/2018/2/layout/IconCircleList"/>
    <dgm:cxn modelId="{F0028FB7-EDE4-47E1-A24F-9C90D1421778}" type="presParOf" srcId="{17354B96-88E9-4C0F-9643-13188447EE1F}" destId="{4FBE6AEA-4A4C-4FB5-843E-5A7B9BB641E4}" srcOrd="0" destOrd="0" presId="urn:microsoft.com/office/officeart/2018/2/layout/IconCircleList"/>
    <dgm:cxn modelId="{3A0BDC5D-A06F-400F-BC0C-3BCE031E4605}" type="presParOf" srcId="{4FBE6AEA-4A4C-4FB5-843E-5A7B9BB641E4}" destId="{9E00E158-0E2F-47E8-B382-B09BE3C4CBF7}" srcOrd="0" destOrd="0" presId="urn:microsoft.com/office/officeart/2018/2/layout/IconCircleList"/>
    <dgm:cxn modelId="{24B3E0A7-7754-4581-9094-758ADEC46448}" type="presParOf" srcId="{4FBE6AEA-4A4C-4FB5-843E-5A7B9BB641E4}" destId="{E23B96F1-299C-4C1A-8394-31BC2CF304D8}" srcOrd="1" destOrd="0" presId="urn:microsoft.com/office/officeart/2018/2/layout/IconCircleList"/>
    <dgm:cxn modelId="{BEE3DC83-2624-4FD5-BBD2-9551DA596409}" type="presParOf" srcId="{4FBE6AEA-4A4C-4FB5-843E-5A7B9BB641E4}" destId="{33F07FD8-FE6B-4FFF-AA1F-AEEB6E9C36D6}" srcOrd="2" destOrd="0" presId="urn:microsoft.com/office/officeart/2018/2/layout/IconCircleList"/>
    <dgm:cxn modelId="{D91E9856-EDBE-4E9A-B178-D30C6D8A2BF1}" type="presParOf" srcId="{4FBE6AEA-4A4C-4FB5-843E-5A7B9BB641E4}" destId="{30BB811D-DA42-44B8-9DFD-7D98FCC31503}" srcOrd="3" destOrd="0" presId="urn:microsoft.com/office/officeart/2018/2/layout/IconCircleList"/>
    <dgm:cxn modelId="{FFAFEDE9-F815-4282-A7AD-BE96E83A8CE0}" type="presParOf" srcId="{17354B96-88E9-4C0F-9643-13188447EE1F}" destId="{251752AD-BE86-446F-B352-60EBF824AF4B}" srcOrd="1" destOrd="0" presId="urn:microsoft.com/office/officeart/2018/2/layout/IconCircleList"/>
    <dgm:cxn modelId="{25F0A5E0-86E6-4824-845F-23211EDAD61F}" type="presParOf" srcId="{17354B96-88E9-4C0F-9643-13188447EE1F}" destId="{F29DA622-6A8B-414B-88A2-3F06F51B2BEA}" srcOrd="2" destOrd="0" presId="urn:microsoft.com/office/officeart/2018/2/layout/IconCircleList"/>
    <dgm:cxn modelId="{A80E482D-ABD6-46D7-9072-424560343CFF}" type="presParOf" srcId="{F29DA622-6A8B-414B-88A2-3F06F51B2BEA}" destId="{6FE1794B-6C5E-4370-BC21-9399B7CDDC47}" srcOrd="0" destOrd="0" presId="urn:microsoft.com/office/officeart/2018/2/layout/IconCircleList"/>
    <dgm:cxn modelId="{8C41B2CE-A8E6-41B2-8381-2A1A38CA73A6}" type="presParOf" srcId="{F29DA622-6A8B-414B-88A2-3F06F51B2BEA}" destId="{A3E6F453-1730-4EEF-A701-242D030E3574}" srcOrd="1" destOrd="0" presId="urn:microsoft.com/office/officeart/2018/2/layout/IconCircleList"/>
    <dgm:cxn modelId="{5A400E83-169B-4A2A-B25F-C111EE3E6403}" type="presParOf" srcId="{F29DA622-6A8B-414B-88A2-3F06F51B2BEA}" destId="{B5B88482-6E78-4141-A584-FB323D6BE57F}" srcOrd="2" destOrd="0" presId="urn:microsoft.com/office/officeart/2018/2/layout/IconCircleList"/>
    <dgm:cxn modelId="{C7E5FD8B-4133-47A8-B4EF-CE7E9F205208}" type="presParOf" srcId="{F29DA622-6A8B-414B-88A2-3F06F51B2BEA}" destId="{A2013C06-CA2F-46CA-AB61-2CCA3FF0E23D}" srcOrd="3" destOrd="0" presId="urn:microsoft.com/office/officeart/2018/2/layout/IconCircleList"/>
    <dgm:cxn modelId="{9EE9B5E1-942F-4827-BE9F-6D9D1F112DF2}" type="presParOf" srcId="{17354B96-88E9-4C0F-9643-13188447EE1F}" destId="{6AF44023-B840-440C-8115-01A2900AFFCC}" srcOrd="3" destOrd="0" presId="urn:microsoft.com/office/officeart/2018/2/layout/IconCircleList"/>
    <dgm:cxn modelId="{8F1B88BA-E8C5-4679-BBBD-AE882DA9DA81}" type="presParOf" srcId="{17354B96-88E9-4C0F-9643-13188447EE1F}" destId="{D5E577ED-0525-43BB-985A-15BF2C028B22}" srcOrd="4" destOrd="0" presId="urn:microsoft.com/office/officeart/2018/2/layout/IconCircleList"/>
    <dgm:cxn modelId="{BE0700F9-BBE5-4FF7-AA48-A8E79EBF167A}" type="presParOf" srcId="{D5E577ED-0525-43BB-985A-15BF2C028B22}" destId="{1821C403-CEC1-455A-80E0-10A47FA90A5A}" srcOrd="0" destOrd="0" presId="urn:microsoft.com/office/officeart/2018/2/layout/IconCircleList"/>
    <dgm:cxn modelId="{0D750F33-5832-4D91-8830-74FDAA3E6250}" type="presParOf" srcId="{D5E577ED-0525-43BB-985A-15BF2C028B22}" destId="{E4443496-6D2C-413B-B3D9-57DC6D8458F8}" srcOrd="1" destOrd="0" presId="urn:microsoft.com/office/officeart/2018/2/layout/IconCircleList"/>
    <dgm:cxn modelId="{6FAA3532-20BE-4ECB-971E-23DCA9F30112}" type="presParOf" srcId="{D5E577ED-0525-43BB-985A-15BF2C028B22}" destId="{8ECFBC7D-FF2F-4C8C-A137-2C7BB4A025BC}" srcOrd="2" destOrd="0" presId="urn:microsoft.com/office/officeart/2018/2/layout/IconCircleList"/>
    <dgm:cxn modelId="{022C92CB-BF1A-40A4-9525-1A156EFCF17D}" type="presParOf" srcId="{D5E577ED-0525-43BB-985A-15BF2C028B22}" destId="{4153ED7D-724B-4BD5-90F1-366655F61AD0}" srcOrd="3" destOrd="0" presId="urn:microsoft.com/office/officeart/2018/2/layout/IconCircleList"/>
    <dgm:cxn modelId="{D0794131-E902-40C7-9428-A580E82F191D}" type="presParOf" srcId="{17354B96-88E9-4C0F-9643-13188447EE1F}" destId="{EC36881C-9AE5-4C66-97F6-A1C807204E4F}" srcOrd="5" destOrd="0" presId="urn:microsoft.com/office/officeart/2018/2/layout/IconCircleList"/>
    <dgm:cxn modelId="{20EE0F3B-8963-4D46-BC4B-4D1DC5C27247}" type="presParOf" srcId="{17354B96-88E9-4C0F-9643-13188447EE1F}" destId="{94D3BE9C-CCC2-47F9-8C34-200F42E30079}" srcOrd="6" destOrd="0" presId="urn:microsoft.com/office/officeart/2018/2/layout/IconCircleList"/>
    <dgm:cxn modelId="{1C9C51F9-2DF1-4502-9B45-89DEBCAB15DF}" type="presParOf" srcId="{94D3BE9C-CCC2-47F9-8C34-200F42E30079}" destId="{F2B0D9EF-CECB-4BAD-979B-35C9293E5AD1}" srcOrd="0" destOrd="0" presId="urn:microsoft.com/office/officeart/2018/2/layout/IconCircleList"/>
    <dgm:cxn modelId="{60948D7A-3C0B-4B73-B4A0-23A67B009695}" type="presParOf" srcId="{94D3BE9C-CCC2-47F9-8C34-200F42E30079}" destId="{48DD546B-D8D8-4222-8F47-C0AEA218465E}" srcOrd="1" destOrd="0" presId="urn:microsoft.com/office/officeart/2018/2/layout/IconCircleList"/>
    <dgm:cxn modelId="{9DFDA317-529B-44D9-86B7-79BCE9AF71E7}" type="presParOf" srcId="{94D3BE9C-CCC2-47F9-8C34-200F42E30079}" destId="{B0E7FA7B-AFDE-42A1-8637-DD99EEED328B}" srcOrd="2" destOrd="0" presId="urn:microsoft.com/office/officeart/2018/2/layout/IconCircleList"/>
    <dgm:cxn modelId="{7AB895B5-381D-4BEE-8758-040AD067149D}" type="presParOf" srcId="{94D3BE9C-CCC2-47F9-8C34-200F42E30079}" destId="{75ECA881-9418-481E-B784-F19D66FD6F6B}" srcOrd="3" destOrd="0" presId="urn:microsoft.com/office/officeart/2018/2/layout/IconCircleList"/>
    <dgm:cxn modelId="{61AC1371-4862-4496-A5A9-F0890FCA250B}" type="presParOf" srcId="{17354B96-88E9-4C0F-9643-13188447EE1F}" destId="{F68E93E5-1191-435B-8B3E-76FE7E007166}" srcOrd="7" destOrd="0" presId="urn:microsoft.com/office/officeart/2018/2/layout/IconCircleList"/>
    <dgm:cxn modelId="{30EFBE65-055C-47EC-8E0F-78089261F38D}" type="presParOf" srcId="{17354B96-88E9-4C0F-9643-13188447EE1F}" destId="{024ACEAD-F900-4589-8993-A8FAA87A697B}" srcOrd="8" destOrd="0" presId="urn:microsoft.com/office/officeart/2018/2/layout/IconCircleList"/>
    <dgm:cxn modelId="{39936272-CEED-44D4-960F-5F6A49658777}" type="presParOf" srcId="{024ACEAD-F900-4589-8993-A8FAA87A697B}" destId="{811C0B91-833E-4622-A714-2BEB3AF334A1}" srcOrd="0" destOrd="0" presId="urn:microsoft.com/office/officeart/2018/2/layout/IconCircleList"/>
    <dgm:cxn modelId="{A8363C3D-B276-4D88-9501-3080EDB40DFC}" type="presParOf" srcId="{024ACEAD-F900-4589-8993-A8FAA87A697B}" destId="{362E943E-4884-4274-A3F4-460DFB2A422D}" srcOrd="1" destOrd="0" presId="urn:microsoft.com/office/officeart/2018/2/layout/IconCircleList"/>
    <dgm:cxn modelId="{D0BC90D1-4F5D-44A4-8C4B-D873A08BE01D}" type="presParOf" srcId="{024ACEAD-F900-4589-8993-A8FAA87A697B}" destId="{7C34501D-92FF-479F-9CDE-E30C6F07475D}" srcOrd="2" destOrd="0" presId="urn:microsoft.com/office/officeart/2018/2/layout/IconCircleList"/>
    <dgm:cxn modelId="{7C811CBB-5BC2-486D-841A-B9C94C3CD83F}" type="presParOf" srcId="{024ACEAD-F900-4589-8993-A8FAA87A697B}" destId="{F6B7EF48-8F59-4D60-8547-00DC082F2EC8}" srcOrd="3" destOrd="0" presId="urn:microsoft.com/office/officeart/2018/2/layout/IconCircleList"/>
    <dgm:cxn modelId="{15FBDBAF-7970-4B02-A8AF-A2377570DBA3}" type="presParOf" srcId="{17354B96-88E9-4C0F-9643-13188447EE1F}" destId="{2D6915D7-C9C9-4EDC-8581-F2BE0AC7D3F9}" srcOrd="9" destOrd="0" presId="urn:microsoft.com/office/officeart/2018/2/layout/IconCircleList"/>
    <dgm:cxn modelId="{1AF5DBC4-9A3D-435D-8AB6-4571A8C3C564}" type="presParOf" srcId="{17354B96-88E9-4C0F-9643-13188447EE1F}" destId="{BB9039B3-9A2C-409F-8F8B-E13794210864}" srcOrd="10" destOrd="0" presId="urn:microsoft.com/office/officeart/2018/2/layout/IconCircleList"/>
    <dgm:cxn modelId="{A04FCE28-151B-460F-BBB6-8191061707BF}" type="presParOf" srcId="{BB9039B3-9A2C-409F-8F8B-E13794210864}" destId="{D83A6E66-20F1-4313-8D3D-74DA382EC0EF}" srcOrd="0" destOrd="0" presId="urn:microsoft.com/office/officeart/2018/2/layout/IconCircleList"/>
    <dgm:cxn modelId="{D0A24D83-CAF2-4E1E-A620-E3C043B641E9}" type="presParOf" srcId="{BB9039B3-9A2C-409F-8F8B-E13794210864}" destId="{CFC1500F-7074-4F6A-B3FA-185C4A4E20E7}" srcOrd="1" destOrd="0" presId="urn:microsoft.com/office/officeart/2018/2/layout/IconCircleList"/>
    <dgm:cxn modelId="{3E33D9E6-16C2-4B18-ABA8-597875791301}" type="presParOf" srcId="{BB9039B3-9A2C-409F-8F8B-E13794210864}" destId="{A588A585-CA6A-45E3-AD81-EC99258B9E9D}" srcOrd="2" destOrd="0" presId="urn:microsoft.com/office/officeart/2018/2/layout/IconCircleList"/>
    <dgm:cxn modelId="{56BB3689-E9B2-425A-9653-71B696814B11}" type="presParOf" srcId="{BB9039B3-9A2C-409F-8F8B-E13794210864}" destId="{C6EA0A05-389F-42D0-9DAF-0425F6180FF6}" srcOrd="3" destOrd="0" presId="urn:microsoft.com/office/officeart/2018/2/layout/IconCircleList"/>
    <dgm:cxn modelId="{E9454B67-D86D-4D60-A55B-EE6B4D0D33C3}" type="presParOf" srcId="{17354B96-88E9-4C0F-9643-13188447EE1F}" destId="{65E96039-E9BD-4813-A26B-14525FDC40AB}" srcOrd="11" destOrd="0" presId="urn:microsoft.com/office/officeart/2018/2/layout/IconCircleList"/>
    <dgm:cxn modelId="{321A1379-DA41-42DA-946B-30646159AFF0}" type="presParOf" srcId="{17354B96-88E9-4C0F-9643-13188447EE1F}" destId="{D6EDD125-669F-496D-BD7C-5CACC5B9AEEA}" srcOrd="12" destOrd="0" presId="urn:microsoft.com/office/officeart/2018/2/layout/IconCircleList"/>
    <dgm:cxn modelId="{1B1A0E51-98F7-449F-AB1E-605AB2115AC8}" type="presParOf" srcId="{D6EDD125-669F-496D-BD7C-5CACC5B9AEEA}" destId="{7E7C5A8E-C667-4D2C-9D80-043BCF241B2A}" srcOrd="0" destOrd="0" presId="urn:microsoft.com/office/officeart/2018/2/layout/IconCircleList"/>
    <dgm:cxn modelId="{0F135C85-A1D0-4BEA-AA93-E03CCCC12CA7}" type="presParOf" srcId="{D6EDD125-669F-496D-BD7C-5CACC5B9AEEA}" destId="{FA2C633A-654A-4930-A0C6-E4F4FDECE6A8}" srcOrd="1" destOrd="0" presId="urn:microsoft.com/office/officeart/2018/2/layout/IconCircleList"/>
    <dgm:cxn modelId="{05B37011-DB05-4E6E-9E0F-DA1686DFAC32}" type="presParOf" srcId="{D6EDD125-669F-496D-BD7C-5CACC5B9AEEA}" destId="{37E11D55-8D80-4E36-98A9-AE03F6B5777F}" srcOrd="2" destOrd="0" presId="urn:microsoft.com/office/officeart/2018/2/layout/IconCircleList"/>
    <dgm:cxn modelId="{093926CE-53DA-4DEC-B22E-7880079DC219}" type="presParOf" srcId="{D6EDD125-669F-496D-BD7C-5CACC5B9AEEA}" destId="{4622F4D4-D319-4602-9DD4-51F969C5F50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0E158-0E2F-47E8-B382-B09BE3C4CBF7}">
      <dsp:nvSpPr>
        <dsp:cNvPr id="0" name=""/>
        <dsp:cNvSpPr/>
      </dsp:nvSpPr>
      <dsp:spPr>
        <a:xfrm>
          <a:off x="205509" y="16114"/>
          <a:ext cx="911674" cy="911674"/>
        </a:xfrm>
        <a:prstGeom prst="ellipse">
          <a:avLst/>
        </a:prstGeom>
        <a:solidFill>
          <a:sysClr val="window" lastClr="FFFFFF">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E23B96F1-299C-4C1A-8394-31BC2CF304D8}">
      <dsp:nvSpPr>
        <dsp:cNvPr id="0" name=""/>
        <dsp:cNvSpPr/>
      </dsp:nvSpPr>
      <dsp:spPr>
        <a:xfrm>
          <a:off x="396960" y="207566"/>
          <a:ext cx="528770" cy="528770"/>
        </a:xfrm>
        <a:prstGeom prst="rect">
          <a:avLst/>
        </a:prstGeom>
        <a:blipFill>
          <a:blip xmlns:r="http://schemas.openxmlformats.org/officeDocument/2006/relationships" r:embed="rId1">
            <a:duotone>
              <a:prstClr val="black"/>
              <a:srgbClr val="44546A">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B811D-DA42-44B8-9DFD-7D98FCC31503}">
      <dsp:nvSpPr>
        <dsp:cNvPr id="0" name=""/>
        <dsp:cNvSpPr/>
      </dsp:nvSpPr>
      <dsp:spPr>
        <a:xfrm>
          <a:off x="1312541"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solidFill>
                <a:sysClr val="windowText" lastClr="000000">
                  <a:hueOff val="0"/>
                  <a:satOff val="0"/>
                  <a:lumOff val="0"/>
                  <a:alphaOff val="0"/>
                </a:sysClr>
              </a:solidFill>
              <a:latin typeface="Calibri" panose="020F0502020204030204"/>
              <a:ea typeface="+mn-ea"/>
              <a:cs typeface="+mn-cs"/>
            </a:rPr>
            <a:t>Crash Data Analysis</a:t>
          </a:r>
        </a:p>
      </dsp:txBody>
      <dsp:txXfrm>
        <a:off x="1312541" y="16114"/>
        <a:ext cx="2148945" cy="911674"/>
      </dsp:txXfrm>
    </dsp:sp>
    <dsp:sp modelId="{6FE1794B-6C5E-4370-BC21-9399B7CDDC47}">
      <dsp:nvSpPr>
        <dsp:cNvPr id="0" name=""/>
        <dsp:cNvSpPr/>
      </dsp:nvSpPr>
      <dsp:spPr>
        <a:xfrm>
          <a:off x="3835925" y="16114"/>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6F453-1730-4EEF-A701-242D030E3574}">
      <dsp:nvSpPr>
        <dsp:cNvPr id="0" name=""/>
        <dsp:cNvSpPr/>
      </dsp:nvSpPr>
      <dsp:spPr>
        <a:xfrm>
          <a:off x="4027376" y="207566"/>
          <a:ext cx="528770" cy="5287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13C06-CA2F-46CA-AB61-2CCA3FF0E23D}">
      <dsp:nvSpPr>
        <dsp:cNvPr id="0" name=""/>
        <dsp:cNvSpPr/>
      </dsp:nvSpPr>
      <dsp:spPr>
        <a:xfrm>
          <a:off x="4942957"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solidFill>
                <a:sysClr val="windowText" lastClr="000000">
                  <a:hueOff val="0"/>
                  <a:satOff val="0"/>
                  <a:lumOff val="0"/>
                  <a:alphaOff val="0"/>
                </a:sysClr>
              </a:solidFill>
              <a:latin typeface="Calibri" panose="020F0502020204030204"/>
              <a:ea typeface="+mn-ea"/>
              <a:cs typeface="+mn-cs"/>
            </a:rPr>
            <a:t>Countermeasures Toolbox</a:t>
          </a:r>
        </a:p>
      </dsp:txBody>
      <dsp:txXfrm>
        <a:off x="4942957" y="16114"/>
        <a:ext cx="2148945" cy="911674"/>
      </dsp:txXfrm>
    </dsp:sp>
    <dsp:sp modelId="{1821C403-CEC1-455A-80E0-10A47FA90A5A}">
      <dsp:nvSpPr>
        <dsp:cNvPr id="0" name=""/>
        <dsp:cNvSpPr/>
      </dsp:nvSpPr>
      <dsp:spPr>
        <a:xfrm>
          <a:off x="7466341" y="16114"/>
          <a:ext cx="911674" cy="911674"/>
        </a:xfrm>
        <a:prstGeom prst="ellipse">
          <a:avLst/>
        </a:prstGeom>
        <a:solidFill>
          <a:sysClr val="window" lastClr="FFFFFF">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E4443496-6D2C-413B-B3D9-57DC6D8458F8}">
      <dsp:nvSpPr>
        <dsp:cNvPr id="0" name=""/>
        <dsp:cNvSpPr/>
      </dsp:nvSpPr>
      <dsp:spPr>
        <a:xfrm>
          <a:off x="7657792" y="207566"/>
          <a:ext cx="528770" cy="52877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3ED7D-724B-4BD5-90F1-366655F61AD0}">
      <dsp:nvSpPr>
        <dsp:cNvPr id="0" name=""/>
        <dsp:cNvSpPr/>
      </dsp:nvSpPr>
      <dsp:spPr>
        <a:xfrm>
          <a:off x="8573374"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solidFill>
                <a:sysClr val="windowText" lastClr="000000">
                  <a:hueOff val="0"/>
                  <a:satOff val="0"/>
                  <a:lumOff val="0"/>
                  <a:alphaOff val="0"/>
                </a:sysClr>
              </a:solidFill>
              <a:latin typeface="Calibri" panose="020F0502020204030204"/>
              <a:ea typeface="+mn-ea"/>
              <a:cs typeface="+mn-cs"/>
            </a:rPr>
            <a:t>Equity Considerations</a:t>
          </a:r>
        </a:p>
      </dsp:txBody>
      <dsp:txXfrm>
        <a:off x="8573374" y="16114"/>
        <a:ext cx="2148945" cy="911674"/>
      </dsp:txXfrm>
    </dsp:sp>
    <dsp:sp modelId="{F2B0D9EF-CECB-4BAD-979B-35C9293E5AD1}">
      <dsp:nvSpPr>
        <dsp:cNvPr id="0" name=""/>
        <dsp:cNvSpPr/>
      </dsp:nvSpPr>
      <dsp:spPr>
        <a:xfrm>
          <a:off x="205509" y="1640565"/>
          <a:ext cx="911674" cy="911674"/>
        </a:xfrm>
        <a:prstGeom prst="ellipse">
          <a:avLst/>
        </a:prstGeom>
        <a:solidFill>
          <a:sysClr val="window" lastClr="FFFFFF">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48DD546B-D8D8-4222-8F47-C0AEA218465E}">
      <dsp:nvSpPr>
        <dsp:cNvPr id="0" name=""/>
        <dsp:cNvSpPr/>
      </dsp:nvSpPr>
      <dsp:spPr>
        <a:xfrm>
          <a:off x="396960" y="1832017"/>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ECA881-9418-481E-B784-F19D66FD6F6B}">
      <dsp:nvSpPr>
        <dsp:cNvPr id="0" name=""/>
        <dsp:cNvSpPr/>
      </dsp:nvSpPr>
      <dsp:spPr>
        <a:xfrm>
          <a:off x="1312541"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solidFill>
                <a:sysClr val="windowText" lastClr="000000">
                  <a:hueOff val="0"/>
                  <a:satOff val="0"/>
                  <a:lumOff val="0"/>
                  <a:alphaOff val="0"/>
                </a:sysClr>
              </a:solidFill>
              <a:latin typeface="Calibri" panose="020F0502020204030204"/>
              <a:ea typeface="+mn-ea"/>
              <a:cs typeface="+mn-cs"/>
            </a:rPr>
            <a:t>Projects List</a:t>
          </a:r>
        </a:p>
      </dsp:txBody>
      <dsp:txXfrm>
        <a:off x="1312541" y="1640565"/>
        <a:ext cx="2148945" cy="911674"/>
      </dsp:txXfrm>
    </dsp:sp>
    <dsp:sp modelId="{811C0B91-833E-4622-A714-2BEB3AF334A1}">
      <dsp:nvSpPr>
        <dsp:cNvPr id="0" name=""/>
        <dsp:cNvSpPr/>
      </dsp:nvSpPr>
      <dsp:spPr>
        <a:xfrm>
          <a:off x="3835925" y="1640565"/>
          <a:ext cx="911674" cy="911674"/>
        </a:xfrm>
        <a:prstGeom prst="ellipse">
          <a:avLst/>
        </a:prstGeom>
        <a:solidFill>
          <a:sysClr val="window" lastClr="FFFFFF">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362E943E-4884-4274-A3F4-460DFB2A422D}">
      <dsp:nvSpPr>
        <dsp:cNvPr id="0" name=""/>
        <dsp:cNvSpPr/>
      </dsp:nvSpPr>
      <dsp:spPr>
        <a:xfrm>
          <a:off x="4027376" y="1832017"/>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7EF48-8F59-4D60-8547-00DC082F2EC8}">
      <dsp:nvSpPr>
        <dsp:cNvPr id="0" name=""/>
        <dsp:cNvSpPr/>
      </dsp:nvSpPr>
      <dsp:spPr>
        <a:xfrm>
          <a:off x="4942957"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solidFill>
                <a:sysClr val="windowText" lastClr="000000">
                  <a:hueOff val="0"/>
                  <a:satOff val="0"/>
                  <a:lumOff val="0"/>
                  <a:alphaOff val="0"/>
                </a:sysClr>
              </a:solidFill>
              <a:latin typeface="Calibri" panose="020F0502020204030204"/>
              <a:ea typeface="+mn-ea"/>
              <a:cs typeface="+mn-cs"/>
            </a:rPr>
            <a:t>Strategies &amp; Policy Recommendations</a:t>
          </a:r>
        </a:p>
      </dsp:txBody>
      <dsp:txXfrm>
        <a:off x="4942957" y="1640565"/>
        <a:ext cx="2148945" cy="911674"/>
      </dsp:txXfrm>
    </dsp:sp>
    <dsp:sp modelId="{D83A6E66-20F1-4313-8D3D-74DA382EC0EF}">
      <dsp:nvSpPr>
        <dsp:cNvPr id="0" name=""/>
        <dsp:cNvSpPr/>
      </dsp:nvSpPr>
      <dsp:spPr>
        <a:xfrm>
          <a:off x="7466341" y="1640565"/>
          <a:ext cx="911674" cy="911674"/>
        </a:xfrm>
        <a:prstGeom prst="ellipse">
          <a:avLst/>
        </a:prstGeom>
        <a:solidFill>
          <a:sysClr val="window" lastClr="FFFFFF">
            <a:lumMod val="95000"/>
            <a:hueOff val="0"/>
            <a:satOff val="0"/>
            <a:lumOff val="0"/>
            <a:alphaOff val="0"/>
          </a:sysClr>
        </a:solidFill>
        <a:ln>
          <a:noFill/>
        </a:ln>
        <a:effectLst/>
      </dsp:spPr>
      <dsp:style>
        <a:lnRef idx="0">
          <a:scrgbClr r="0" g="0" b="0"/>
        </a:lnRef>
        <a:fillRef idx="1">
          <a:scrgbClr r="0" g="0" b="0"/>
        </a:fillRef>
        <a:effectRef idx="0">
          <a:scrgbClr r="0" g="0" b="0"/>
        </a:effectRef>
        <a:fontRef idx="minor"/>
      </dsp:style>
    </dsp:sp>
    <dsp:sp modelId="{CFC1500F-7074-4F6A-B3FA-185C4A4E20E7}">
      <dsp:nvSpPr>
        <dsp:cNvPr id="0" name=""/>
        <dsp:cNvSpPr/>
      </dsp:nvSpPr>
      <dsp:spPr>
        <a:xfrm>
          <a:off x="7657792" y="1832017"/>
          <a:ext cx="528770" cy="528770"/>
        </a:xfrm>
        <a:prstGeom prst="rect">
          <a:avLst/>
        </a:prstGeom>
        <a:blipFill>
          <a:blip xmlns:r="http://schemas.openxmlformats.org/officeDocument/2006/relationships" r:embed="rId11">
            <a:duotone>
              <a:prstClr val="black"/>
              <a:srgbClr val="70AD47">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EA0A05-389F-42D0-9DAF-0425F6180FF6}">
      <dsp:nvSpPr>
        <dsp:cNvPr id="0" name=""/>
        <dsp:cNvSpPr/>
      </dsp:nvSpPr>
      <dsp:spPr>
        <a:xfrm>
          <a:off x="8573374"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solidFill>
                <a:sysClr val="windowText" lastClr="000000">
                  <a:hueOff val="0"/>
                  <a:satOff val="0"/>
                  <a:lumOff val="0"/>
                  <a:alphaOff val="0"/>
                </a:sysClr>
              </a:solidFill>
              <a:latin typeface="Calibri" panose="020F0502020204030204"/>
              <a:ea typeface="+mn-ea"/>
              <a:cs typeface="+mn-cs"/>
            </a:rPr>
            <a:t>Funding Opportunities</a:t>
          </a:r>
        </a:p>
      </dsp:txBody>
      <dsp:txXfrm>
        <a:off x="8573374" y="1640565"/>
        <a:ext cx="2148945" cy="911674"/>
      </dsp:txXfrm>
    </dsp:sp>
    <dsp:sp modelId="{7E7C5A8E-C667-4D2C-9D80-043BCF241B2A}">
      <dsp:nvSpPr>
        <dsp:cNvPr id="0" name=""/>
        <dsp:cNvSpPr/>
      </dsp:nvSpPr>
      <dsp:spPr>
        <a:xfrm>
          <a:off x="205509" y="3265016"/>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C633A-654A-4930-A0C6-E4F4FDECE6A8}">
      <dsp:nvSpPr>
        <dsp:cNvPr id="0" name=""/>
        <dsp:cNvSpPr/>
      </dsp:nvSpPr>
      <dsp:spPr>
        <a:xfrm>
          <a:off x="396960" y="3456467"/>
          <a:ext cx="528770" cy="52877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22F4D4-D319-4602-9DD4-51F969C5F506}">
      <dsp:nvSpPr>
        <dsp:cNvPr id="0" name=""/>
        <dsp:cNvSpPr/>
      </dsp:nvSpPr>
      <dsp:spPr>
        <a:xfrm>
          <a:off x="1312541" y="326501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solidFill>
                <a:sysClr val="windowText" lastClr="000000">
                  <a:hueOff val="0"/>
                  <a:satOff val="0"/>
                  <a:lumOff val="0"/>
                  <a:alphaOff val="0"/>
                </a:sysClr>
              </a:solidFill>
              <a:latin typeface="Calibri" panose="020F0502020204030204"/>
              <a:ea typeface="+mn-ea"/>
              <a:cs typeface="+mn-cs"/>
            </a:rPr>
            <a:t>Public Participation</a:t>
          </a:r>
        </a:p>
      </dsp:txBody>
      <dsp:txXfrm>
        <a:off x="1312541" y="3265016"/>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94F21-1D8D-4624-832A-AFEBFBD5C9EC}"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6C773-F051-4222-9565-93D10953C3C7}" type="slidenum">
              <a:rPr lang="en-US" smtClean="0"/>
              <a:t>‹#›</a:t>
            </a:fld>
            <a:endParaRPr lang="en-US"/>
          </a:p>
        </p:txBody>
      </p:sp>
    </p:spTree>
    <p:extLst>
      <p:ext uri="{BB962C8B-B14F-4D97-AF65-F5344CB8AC3E}">
        <p14:creationId xmlns:p14="http://schemas.microsoft.com/office/powerpoint/2010/main" val="139969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Hi everyone and thank you for having me this evening. My name is Rachael Shaw, and I am a transportation planner at TRPA. I am here to talk to you about our Vision Zero Draft Strategy, which we just released last Friday for public comment. </a:t>
            </a:r>
            <a:r>
              <a:rPr lang="en-US" sz="1400" b="0" i="0" u="none" strike="noStrike" dirty="0">
                <a:solidFill>
                  <a:srgbClr val="000000"/>
                </a:solidFill>
                <a:effectLst/>
                <a:latin typeface="Calibri" panose="020F0502020204030204" pitchFamily="34" charset="0"/>
              </a:rPr>
              <a:t>This is a strategy focused on transportation safety and improving safety for all road users, that is people walking, biking, rolling, driving, or riding transit. I will caveat that as this is a brief presentation, I won’t be able to cover everything in the strategy, but I encourage you to read it on your own time and submit public comment through February 2</a:t>
            </a:r>
            <a:r>
              <a:rPr lang="en-US" sz="1400" b="0" i="0" u="none" strike="noStrike" baseline="30000" dirty="0">
                <a:solidFill>
                  <a:srgbClr val="000000"/>
                </a:solidFill>
                <a:effectLst/>
                <a:latin typeface="Calibri" panose="020F0502020204030204" pitchFamily="34" charset="0"/>
              </a:rPr>
              <a:t>nd</a:t>
            </a:r>
            <a:r>
              <a:rPr lang="en-US" sz="1400" b="0" i="0" u="none" strike="noStrike" dirty="0">
                <a:solidFill>
                  <a:srgbClr val="000000"/>
                </a:solidFill>
                <a:effectLst/>
                <a:latin typeface="Calibri" panose="020F0502020204030204" pitchFamily="34" charset="0"/>
              </a:rPr>
              <a:t>.</a:t>
            </a:r>
            <a:endParaRPr lang="en-US" sz="1400" dirty="0"/>
          </a:p>
        </p:txBody>
      </p:sp>
      <p:sp>
        <p:nvSpPr>
          <p:cNvPr id="4" name="Slide Number Placeholder 3"/>
          <p:cNvSpPr>
            <a:spLocks noGrp="1"/>
          </p:cNvSpPr>
          <p:nvPr>
            <p:ph type="sldNum" sz="quarter" idx="5"/>
          </p:nvPr>
        </p:nvSpPr>
        <p:spPr/>
        <p:txBody>
          <a:bodyPr/>
          <a:lstStyle/>
          <a:p>
            <a:fld id="{AD06C773-F051-4222-9565-93D10953C3C7}" type="slidenum">
              <a:rPr lang="en-US" smtClean="0"/>
              <a:t>1</a:t>
            </a:fld>
            <a:endParaRPr lang="en-US"/>
          </a:p>
        </p:txBody>
      </p:sp>
    </p:spTree>
    <p:extLst>
      <p:ext uri="{BB962C8B-B14F-4D97-AF65-F5344CB8AC3E}">
        <p14:creationId xmlns:p14="http://schemas.microsoft.com/office/powerpoint/2010/main" val="235199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SR 28 from Northwood to Northwood Blvd is one of the priority projects identified based on the fact that a total of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 fatal or injury crashes occurred along this segment. This segment is on the HIN, in a community priority zone, and has a moderate to high level of bicycle stress.</a:t>
            </a:r>
            <a:r>
              <a:rPr lang="en-US" sz="1400" dirty="0"/>
              <a:t> The strategy identifies potential engineering countermeasures for this location. I want to emphasize that these are meant to be a guide, but projects are still subject to adjustments. Any projects in the Top 8 may undergo in-depth studies, planning, environmental analysis, and public engagement overseen by implementing agencies.</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are some of the p</a:t>
            </a:r>
            <a:r>
              <a:rPr lang="en-US" sz="1400" dirty="0"/>
              <a:t>roposed countermeasures that are informed by recommendations in the Washoe County Transportation Plan. For example, at Northwood Blvd and SR 28 East intersection, the plan identified converting into a 4 way stop or roundabout, enhancing the crosswalk and RRFB, upgrading the bus stop to ADA, and adding a bus pull out. We’ve added protection intersection as an additional consideration, which would add concrete bulb-outs to shorten crossing distances. We are currently working with NDOT on a cost estimate and timeline but are expecting phased improvements. NDOT has conducted an intersection evaluation, and the preliminary recommendation of the study is for construction of a roundabout at this intersection. Additional scoping and engineering analysis will occur before a final design is selected.</a:t>
            </a:r>
          </a:p>
          <a:p>
            <a:endParaRPr lang="en-US" dirty="0"/>
          </a:p>
        </p:txBody>
      </p:sp>
      <p:sp>
        <p:nvSpPr>
          <p:cNvPr id="4" name="Slide Number Placeholder 3"/>
          <p:cNvSpPr>
            <a:spLocks noGrp="1"/>
          </p:cNvSpPr>
          <p:nvPr>
            <p:ph type="sldNum" sz="quarter" idx="5"/>
          </p:nvPr>
        </p:nvSpPr>
        <p:spPr/>
        <p:txBody>
          <a:bodyPr/>
          <a:lstStyle/>
          <a:p>
            <a:fld id="{AD06C773-F051-4222-9565-93D10953C3C7}" type="slidenum">
              <a:rPr lang="en-US" smtClean="0"/>
              <a:t>10</a:t>
            </a:fld>
            <a:endParaRPr lang="en-US"/>
          </a:p>
        </p:txBody>
      </p:sp>
    </p:spTree>
    <p:extLst>
      <p:ext uri="{BB962C8B-B14F-4D97-AF65-F5344CB8AC3E}">
        <p14:creationId xmlns:p14="http://schemas.microsoft.com/office/powerpoint/2010/main" val="480736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will be taking the final strategy to our Governing Board on February 28</a:t>
            </a:r>
            <a:r>
              <a:rPr lang="en-US" sz="1400" baseline="30000" dirty="0"/>
              <a:t>th</a:t>
            </a:r>
            <a:r>
              <a:rPr lang="en-US" sz="1400" dirty="0"/>
              <a:t> seeking adoption of a resolution that commits the Tahoe region to a goal of zero fatalities and serious injuries by 2050. This commitment will help us get more funding for transportation safety projects, make sure our policies are aligned with vision zero, and encourage local agencies to take the same commitment. It will also align us with both states, which have adopted similar goals.</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strategy is meant to be a living document that continues long after endorsement</a:t>
            </a:r>
          </a:p>
          <a:p>
            <a:endParaRPr lang="en-US" dirty="0"/>
          </a:p>
        </p:txBody>
      </p:sp>
      <p:sp>
        <p:nvSpPr>
          <p:cNvPr id="4" name="Slide Number Placeholder 3"/>
          <p:cNvSpPr>
            <a:spLocks noGrp="1"/>
          </p:cNvSpPr>
          <p:nvPr>
            <p:ph type="sldNum" sz="quarter" idx="5"/>
          </p:nvPr>
        </p:nvSpPr>
        <p:spPr/>
        <p:txBody>
          <a:bodyPr/>
          <a:lstStyle/>
          <a:p>
            <a:fld id="{AD06C773-F051-4222-9565-93D10953C3C7}" type="slidenum">
              <a:rPr lang="en-US" smtClean="0"/>
              <a:t>11</a:t>
            </a:fld>
            <a:endParaRPr lang="en-US"/>
          </a:p>
        </p:txBody>
      </p:sp>
    </p:spTree>
    <p:extLst>
      <p:ext uri="{BB962C8B-B14F-4D97-AF65-F5344CB8AC3E}">
        <p14:creationId xmlns:p14="http://schemas.microsoft.com/office/powerpoint/2010/main" val="1831902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have a lot more information, data analyses, and interactive tools on our website, trpa.gov/visionzero, if you want to learn more. Shown here is the crash data dashboard that allows you to look at all the recorded crashes that have occurred in your community over the last 9 years.</a:t>
            </a:r>
          </a:p>
        </p:txBody>
      </p:sp>
      <p:sp>
        <p:nvSpPr>
          <p:cNvPr id="4" name="Slide Number Placeholder 3"/>
          <p:cNvSpPr>
            <a:spLocks noGrp="1"/>
          </p:cNvSpPr>
          <p:nvPr>
            <p:ph type="sldNum" sz="quarter" idx="5"/>
          </p:nvPr>
        </p:nvSpPr>
        <p:spPr/>
        <p:txBody>
          <a:bodyPr/>
          <a:lstStyle/>
          <a:p>
            <a:fld id="{AD06C773-F051-4222-9565-93D10953C3C7}" type="slidenum">
              <a:rPr lang="en-US" smtClean="0"/>
              <a:t>12</a:t>
            </a:fld>
            <a:endParaRPr lang="en-US"/>
          </a:p>
        </p:txBody>
      </p:sp>
    </p:spTree>
    <p:extLst>
      <p:ext uri="{BB962C8B-B14F-4D97-AF65-F5344CB8AC3E}">
        <p14:creationId xmlns:p14="http://schemas.microsoft.com/office/powerpoint/2010/main" val="32174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I’m open to comments and questions now or by email or phone through February 2</a:t>
            </a:r>
            <a:r>
              <a:rPr lang="en-US" sz="1400" baseline="30000" dirty="0"/>
              <a:t>nd</a:t>
            </a:r>
            <a:r>
              <a:rPr lang="en-US" sz="1400" dirty="0"/>
              <a:t>.</a:t>
            </a:r>
          </a:p>
        </p:txBody>
      </p:sp>
      <p:sp>
        <p:nvSpPr>
          <p:cNvPr id="4" name="Slide Number Placeholder 3"/>
          <p:cNvSpPr>
            <a:spLocks noGrp="1"/>
          </p:cNvSpPr>
          <p:nvPr>
            <p:ph type="sldNum" sz="quarter" idx="5"/>
          </p:nvPr>
        </p:nvSpPr>
        <p:spPr/>
        <p:txBody>
          <a:bodyPr/>
          <a:lstStyle/>
          <a:p>
            <a:fld id="{AD06C773-F051-4222-9565-93D10953C3C7}" type="slidenum">
              <a:rPr lang="en-US" smtClean="0"/>
              <a:t>13</a:t>
            </a:fld>
            <a:endParaRPr lang="en-US"/>
          </a:p>
        </p:txBody>
      </p:sp>
    </p:spTree>
    <p:extLst>
      <p:ext uri="{BB962C8B-B14F-4D97-AF65-F5344CB8AC3E}">
        <p14:creationId xmlns:p14="http://schemas.microsoft.com/office/powerpoint/2010/main" val="119262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400" b="0" i="0" u="none" strike="noStrike" dirty="0">
                <a:solidFill>
                  <a:srgbClr val="000000"/>
                </a:solidFill>
                <a:effectLst/>
                <a:latin typeface="Calibri" panose="020F0502020204030204" pitchFamily="34" charset="0"/>
              </a:rPr>
              <a:t>Vision Zero began in Sweden in 1990s and has since spread to other countries and adopted by more than 45 communities in the U.S. Since its inception, Swedish fatalities for all road users has dropped by more than 50 percent. Similar results have also occurred across other European Vision Zero countries and has begun to manifest in the United States as well.</a:t>
            </a:r>
            <a:r>
              <a:rPr lang="en-US" sz="1400" b="0" i="0" dirty="0">
                <a:solidFill>
                  <a:srgbClr val="000000"/>
                </a:solidFill>
                <a:effectLst/>
                <a:latin typeface="Calibri" panose="020F0502020204030204" pitchFamily="34" charset="0"/>
              </a:rPr>
              <a:t>​</a:t>
            </a:r>
            <a:endParaRPr lang="en-US" sz="1400" b="0" i="0" dirty="0">
              <a:solidFill>
                <a:srgbClr val="444444"/>
              </a:solidFill>
              <a:effectLst/>
              <a:latin typeface="Calibri" panose="020F0502020204030204" pitchFamily="34" charset="0"/>
            </a:endParaRPr>
          </a:p>
          <a:p>
            <a:pPr algn="l" rtl="0" fontAlgn="base"/>
            <a:r>
              <a:rPr lang="en-US" sz="1400" b="0" i="0" dirty="0">
                <a:solidFill>
                  <a:srgbClr val="000000"/>
                </a:solidFill>
                <a:effectLst/>
                <a:latin typeface="Calibri" panose="020F0502020204030204" pitchFamily="34" charset="0"/>
              </a:rPr>
              <a:t>​</a:t>
            </a:r>
            <a:endParaRPr lang="en-US" sz="1400" b="0" i="0" dirty="0">
              <a:solidFill>
                <a:srgbClr val="444444"/>
              </a:solidFill>
              <a:effectLst/>
              <a:latin typeface="Calibri" panose="020F0502020204030204" pitchFamily="34" charset="0"/>
            </a:endParaRPr>
          </a:p>
          <a:p>
            <a:pPr algn="l" rtl="0" fontAlgn="base"/>
            <a:r>
              <a:rPr lang="en-US" sz="1400" b="0" i="0" u="none" strike="noStrike" dirty="0">
                <a:solidFill>
                  <a:srgbClr val="000000"/>
                </a:solidFill>
                <a:effectLst/>
                <a:latin typeface="Calibri" panose="020F0502020204030204" pitchFamily="34" charset="0"/>
              </a:rPr>
              <a:t>Vision Zero has one main goal since it’s inception, which is to eliminate all traffic fatalities and severe injuries.</a:t>
            </a:r>
            <a:r>
              <a:rPr lang="en-US" sz="1400" b="0" i="0" dirty="0">
                <a:solidFill>
                  <a:srgbClr val="000000"/>
                </a:solidFill>
                <a:effectLst/>
                <a:latin typeface="Calibri" panose="020F0502020204030204" pitchFamily="34" charset="0"/>
              </a:rPr>
              <a:t>​ Vision Zero communities commit to significant reductions in serious injuries and fatalities and typically set a goal for getting to zero. The TRPA Governing Board will consider committing to a goal of zero by 2050 at our next meeting on February 28</a:t>
            </a:r>
            <a:r>
              <a:rPr lang="en-US" sz="1400" b="0" i="0" baseline="30000" dirty="0">
                <a:solidFill>
                  <a:srgbClr val="000000"/>
                </a:solidFill>
                <a:effectLst/>
                <a:latin typeface="Calibri" panose="020F0502020204030204" pitchFamily="34" charset="0"/>
              </a:rPr>
              <a:t>th</a:t>
            </a:r>
            <a:r>
              <a:rPr lang="en-US" sz="1400" b="0" i="0" dirty="0">
                <a:solidFill>
                  <a:srgbClr val="000000"/>
                </a:solidFill>
                <a:effectLst/>
                <a:latin typeface="Calibri" panose="020F0502020204030204" pitchFamily="34" charset="0"/>
              </a:rPr>
              <a:t>.</a:t>
            </a:r>
            <a:endParaRPr lang="en-US" sz="1400" b="0" i="0" dirty="0">
              <a:solidFill>
                <a:srgbClr val="444444"/>
              </a:solidFill>
              <a:effectLst/>
              <a:latin typeface="Calibri" panose="020F0502020204030204" pitchFamily="34" charset="0"/>
            </a:endParaRPr>
          </a:p>
          <a:p>
            <a:pPr algn="l" rtl="0" fontAlgn="base"/>
            <a:r>
              <a:rPr lang="en-US" sz="1400" b="0" i="0" dirty="0">
                <a:solidFill>
                  <a:srgbClr val="000000"/>
                </a:solidFill>
                <a:effectLst/>
                <a:latin typeface="Calibri" panose="020F0502020204030204" pitchFamily="34" charset="0"/>
              </a:rPr>
              <a:t>​</a:t>
            </a:r>
            <a:endParaRPr lang="en-US" sz="1400" b="0" i="0" dirty="0">
              <a:solidFill>
                <a:srgbClr val="444444"/>
              </a:solidFill>
              <a:effectLst/>
              <a:latin typeface="Calibri" panose="020F0502020204030204" pitchFamily="34" charset="0"/>
            </a:endParaRPr>
          </a:p>
          <a:p>
            <a:pPr algn="l" rtl="0" fontAlgn="base"/>
            <a:r>
              <a:rPr lang="en-US" sz="1400" b="0" i="0" u="none" strike="noStrike" dirty="0">
                <a:solidFill>
                  <a:srgbClr val="000000"/>
                </a:solidFill>
                <a:effectLst/>
                <a:latin typeface="Calibri" panose="020F0502020204030204" pitchFamily="34" charset="0"/>
              </a:rPr>
              <a:t>While Vision Zero has been a bit of a buzz word lately, it is just not a slogan or a tagline, it’s a fundamentally different way to approach traffic safety. </a:t>
            </a:r>
            <a:r>
              <a:rPr lang="en-US" sz="1400" b="0" i="0" dirty="0">
                <a:solidFill>
                  <a:srgbClr val="000000"/>
                </a:solidFill>
                <a:effectLst/>
                <a:latin typeface="Calibri" panose="020F0502020204030204" pitchFamily="34" charset="0"/>
              </a:rPr>
              <a:t>​</a:t>
            </a:r>
            <a:endParaRPr lang="en-US" sz="1400" b="0" i="0" dirty="0">
              <a:solidFill>
                <a:srgbClr val="444444"/>
              </a:solidFill>
              <a:effectLst/>
              <a:latin typeface="Calibri" panose="020F0502020204030204" pitchFamily="34" charset="0"/>
            </a:endParaRPr>
          </a:p>
          <a:p>
            <a:pPr algn="l" rtl="0" fontAlgn="base"/>
            <a:r>
              <a:rPr lang="en-US" sz="1400" b="0" i="0" u="none" strike="noStrike" dirty="0">
                <a:solidFill>
                  <a:srgbClr val="000000"/>
                </a:solidFill>
                <a:effectLst/>
                <a:latin typeface="Calibri" panose="020F0502020204030204" pitchFamily="34" charset="0"/>
              </a:rPr>
              <a:t>The traditional approach has the narrative that traffic deaths are inevitable, and that the responsibility is on individuals to behave perfectly. Vision Zero seeks to move beyond traditional transportation safety practices to address one of the largest preventable health crises. It says that although human mistakes are inevitable, we can design for human mistakes and prevent traffic deaths. It focuses on a systems approach with shared responsibility.</a:t>
            </a:r>
            <a:r>
              <a:rPr lang="en-US" sz="1400" b="0" i="0" dirty="0">
                <a:solidFill>
                  <a:srgbClr val="000000"/>
                </a:solidFill>
                <a:effectLst/>
                <a:latin typeface="Calibri" panose="020F0502020204030204" pitchFamily="34" charset="0"/>
              </a:rPr>
              <a:t>​</a:t>
            </a:r>
            <a:endParaRPr lang="en-US" sz="1400" b="0" i="0" dirty="0">
              <a:solidFill>
                <a:srgbClr val="444444"/>
              </a:solidFill>
              <a:effectLst/>
              <a:latin typeface="Calibri" panose="020F0502020204030204" pitchFamily="34" charset="0"/>
            </a:endParaRPr>
          </a:p>
          <a:p>
            <a:pPr algn="l" rtl="0" fontAlgn="base"/>
            <a:r>
              <a:rPr lang="en-US" sz="1400" b="0" i="0" dirty="0">
                <a:solidFill>
                  <a:srgbClr val="000000"/>
                </a:solidFill>
                <a:effectLst/>
                <a:latin typeface="Calibri" panose="020F0502020204030204" pitchFamily="34" charset="0"/>
              </a:rPr>
              <a:t>​</a:t>
            </a:r>
            <a:endParaRPr lang="en-US" sz="1400"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AD06C773-F051-4222-9565-93D10953C3C7}" type="slidenum">
              <a:rPr lang="en-US" smtClean="0"/>
              <a:t>2</a:t>
            </a:fld>
            <a:endParaRPr lang="en-US"/>
          </a:p>
        </p:txBody>
      </p:sp>
    </p:spTree>
    <p:extLst>
      <p:ext uri="{BB962C8B-B14F-4D97-AF65-F5344CB8AC3E}">
        <p14:creationId xmlns:p14="http://schemas.microsoft.com/office/powerpoint/2010/main" val="3552548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400" b="0" i="0" dirty="0">
                <a:solidFill>
                  <a:srgbClr val="BEBDB1"/>
                </a:solidFill>
                <a:effectLst/>
                <a:latin typeface="Mahsuri Sans"/>
              </a:rPr>
              <a:t>The Vision Zero Strategy is not a new plan, but a comprehensive update to the 2019 </a:t>
            </a:r>
            <a:r>
              <a:rPr lang="en-US" sz="1400" b="0" i="0" u="none" strike="noStrike" dirty="0">
                <a:effectLst/>
                <a:latin typeface="Mahsuri Sans"/>
              </a:rPr>
              <a:t> Lake Tahoe Region Safety Strategy,  </a:t>
            </a:r>
            <a:r>
              <a:rPr lang="en-US" sz="1400" b="0" i="0" dirty="0">
                <a:solidFill>
                  <a:srgbClr val="BEBDB1"/>
                </a:solidFill>
                <a:effectLst/>
                <a:latin typeface="Mahsuri Sans"/>
              </a:rPr>
              <a:t>with a focus on the principles and goals of Vision Zero. Safety is not a new role that TRPA is taking on. Safety has been part of our Regional Transportation Plan since 2004.</a:t>
            </a:r>
          </a:p>
          <a:p>
            <a:pPr algn="l" rtl="0" fontAlgn="base">
              <a:buFont typeface="Arial" panose="020B0604020202020204" pitchFamily="34" charset="0"/>
              <a:buNone/>
            </a:pPr>
            <a:endParaRPr lang="en-US" sz="14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400" b="0" i="0" u="none" strike="noStrike" dirty="0">
                <a:solidFill>
                  <a:srgbClr val="000000"/>
                </a:solidFill>
                <a:effectLst/>
                <a:latin typeface="Calibri" panose="020F0502020204030204" pitchFamily="34" charset="0"/>
              </a:rPr>
              <a:t>TRPA has quite a few roles that we fill when it comes to roadway safety. First, as the MPO we are required to establish and report on annual safety targets to each state. We also have a role in establishing policies, and we revisited the safety policies in the last Regional Transportation Plan and made recommended revisions that will be considered for adoption in the 2025 RTP which we are starting to update. As you know, we have a role in regional coordination, and this is extremely important for safety as we need a coordinated and systems approach. We also provide funding for safety projects such as the Regional Grant Program and supports local eligibility for funding opportunities.</a:t>
            </a:r>
            <a:endParaRPr lang="en-US" sz="1400" dirty="0"/>
          </a:p>
        </p:txBody>
      </p:sp>
      <p:sp>
        <p:nvSpPr>
          <p:cNvPr id="4" name="Slide Number Placeholder 3"/>
          <p:cNvSpPr>
            <a:spLocks noGrp="1"/>
          </p:cNvSpPr>
          <p:nvPr>
            <p:ph type="sldNum" sz="quarter" idx="5"/>
          </p:nvPr>
        </p:nvSpPr>
        <p:spPr/>
        <p:txBody>
          <a:bodyPr/>
          <a:lstStyle/>
          <a:p>
            <a:fld id="{AD06C773-F051-4222-9565-93D10953C3C7}" type="slidenum">
              <a:rPr lang="en-US" smtClean="0"/>
              <a:t>3</a:t>
            </a:fld>
            <a:endParaRPr lang="en-US"/>
          </a:p>
        </p:txBody>
      </p:sp>
    </p:spTree>
    <p:extLst>
      <p:ext uri="{BB962C8B-B14F-4D97-AF65-F5344CB8AC3E}">
        <p14:creationId xmlns:p14="http://schemas.microsoft.com/office/powerpoint/2010/main" val="100093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Why does Tahoe need a vision zero? From 2013 to 2021, there were 41 fatalities and 183 serious injuries on Tahoe’s roadways, according to </a:t>
            </a:r>
            <a:r>
              <a:rPr lang="en-US" sz="1400" u="none" dirty="0">
                <a:effectLst/>
                <a:latin typeface="Calibri" panose="020F0502020204030204" pitchFamily="34" charset="0"/>
                <a:ea typeface="Times New Roman" panose="02020603050405020304" pitchFamily="18" charset="0"/>
                <a:cs typeface="Times New Roman" panose="02020603050405020304" pitchFamily="18" charset="0"/>
              </a:rPr>
              <a:t>crash data </a:t>
            </a:r>
            <a:r>
              <a:rPr lang="en-US" sz="1400" u="none" dirty="0">
                <a:solidFill>
                  <a:srgbClr val="008080"/>
                </a:solidFill>
                <a:effectLst/>
                <a:latin typeface="Calibri" panose="020F0502020204030204" pitchFamily="34" charset="0"/>
                <a:ea typeface="Times New Roman" panose="02020603050405020304" pitchFamily="18" charset="0"/>
                <a:cs typeface="Times New Roman" panose="02020603050405020304" pitchFamily="18" charset="0"/>
              </a:rPr>
              <a:t>reported by </a:t>
            </a:r>
            <a:r>
              <a:rPr lang="en-US" sz="1400" u="none" dirty="0">
                <a:effectLst/>
                <a:latin typeface="Calibri" panose="020F0502020204030204" pitchFamily="34" charset="0"/>
                <a:ea typeface="Times New Roman" panose="02020603050405020304" pitchFamily="18" charset="0"/>
                <a:cs typeface="Times New Roman" panose="02020603050405020304" pitchFamily="18" charset="0"/>
              </a:rPr>
              <a:t>state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and local law enforcement agencies. This amounts to an average of 5 deaths and 20 life changing severe injuries each year. </a:t>
            </a:r>
            <a:endParaRPr lang="en-US" sz="14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I want to acknowledge when I mention this data that these are not just numbers, but family members, friends, colleagues, and community members that have been greatly affected by these traumatic events.</a:t>
            </a:r>
            <a:endParaRPr lang="en-US" sz="1400" dirty="0"/>
          </a:p>
          <a:p>
            <a:endParaRPr lang="en-US" dirty="0"/>
          </a:p>
        </p:txBody>
      </p:sp>
      <p:sp>
        <p:nvSpPr>
          <p:cNvPr id="4" name="Slide Number Placeholder 3"/>
          <p:cNvSpPr>
            <a:spLocks noGrp="1"/>
          </p:cNvSpPr>
          <p:nvPr>
            <p:ph type="sldNum" sz="quarter" idx="5"/>
          </p:nvPr>
        </p:nvSpPr>
        <p:spPr/>
        <p:txBody>
          <a:bodyPr/>
          <a:lstStyle/>
          <a:p>
            <a:fld id="{AD06C773-F051-4222-9565-93D10953C3C7}" type="slidenum">
              <a:rPr lang="en-US" smtClean="0"/>
              <a:t>4</a:t>
            </a:fld>
            <a:endParaRPr lang="en-US"/>
          </a:p>
        </p:txBody>
      </p:sp>
    </p:spTree>
    <p:extLst>
      <p:ext uri="{BB962C8B-B14F-4D97-AF65-F5344CB8AC3E}">
        <p14:creationId xmlns:p14="http://schemas.microsoft.com/office/powerpoint/2010/main" val="2033638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slide shows some of the key elements included in the strategy. The strategy dives into the crash data with a data analysis chapter that investigates nine years of crash data and the contributing factors. We look at crashes by modes, lighting, weather, driver actions. From these contributing factors, we identify a toolbox of 40+ engineering countermeasures that are best suited to address them, with the context of Tahoe and our snowy environment. For example, edgeline rumble strips to address roadway departure crashes and enhanced crosswalks with flashing beacons to reduce pedestrian involved crashes. We also look at TRPA’s roles in safety and develop strategies and policy recommendations that TRPA can implement.  This strategy builds on our transportation equity study and identifies equity benefits of Vision Zero.</a:t>
            </a:r>
          </a:p>
        </p:txBody>
      </p:sp>
      <p:sp>
        <p:nvSpPr>
          <p:cNvPr id="4" name="Slide Number Placeholder 3"/>
          <p:cNvSpPr>
            <a:spLocks noGrp="1"/>
          </p:cNvSpPr>
          <p:nvPr>
            <p:ph type="sldNum" sz="quarter" idx="5"/>
          </p:nvPr>
        </p:nvSpPr>
        <p:spPr/>
        <p:txBody>
          <a:bodyPr/>
          <a:lstStyle/>
          <a:p>
            <a:fld id="{AD06C773-F051-4222-9565-93D10953C3C7}" type="slidenum">
              <a:rPr lang="en-US" smtClean="0"/>
              <a:t>5</a:t>
            </a:fld>
            <a:endParaRPr lang="en-US"/>
          </a:p>
        </p:txBody>
      </p:sp>
    </p:spTree>
    <p:extLst>
      <p:ext uri="{BB962C8B-B14F-4D97-AF65-F5344CB8AC3E}">
        <p14:creationId xmlns:p14="http://schemas.microsoft.com/office/powerpoint/2010/main" val="108967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convened a transportation technical advisory committee with local jurisdictions, law enforcement, fire departments, state departments of transportation, advocacy groups, and more. </a:t>
            </a:r>
          </a:p>
          <a:p>
            <a:r>
              <a:rPr lang="en-US" sz="1400" dirty="0"/>
              <a:t>Each of these agencies has a unique role in advancing transportation safety in the region.</a:t>
            </a:r>
          </a:p>
        </p:txBody>
      </p:sp>
      <p:sp>
        <p:nvSpPr>
          <p:cNvPr id="4" name="Slide Number Placeholder 3"/>
          <p:cNvSpPr>
            <a:spLocks noGrp="1"/>
          </p:cNvSpPr>
          <p:nvPr>
            <p:ph type="sldNum" sz="quarter" idx="5"/>
          </p:nvPr>
        </p:nvSpPr>
        <p:spPr/>
        <p:txBody>
          <a:bodyPr/>
          <a:lstStyle/>
          <a:p>
            <a:fld id="{AD06C773-F051-4222-9565-93D10953C3C7}" type="slidenum">
              <a:rPr lang="en-US" smtClean="0"/>
              <a:t>6</a:t>
            </a:fld>
            <a:endParaRPr lang="en-US"/>
          </a:p>
        </p:txBody>
      </p:sp>
    </p:spTree>
    <p:extLst>
      <p:ext uri="{BB962C8B-B14F-4D97-AF65-F5344CB8AC3E}">
        <p14:creationId xmlns:p14="http://schemas.microsoft.com/office/powerpoint/2010/main" val="42599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Public participation was another key part of this strategy. We held pop-up tables at community events and spoke to more than 400 people. We also received over 300 responses on our survey. I also received feedback from a community member that they had recently submitted comments to the Washoe County Transportation Plan and were experiencing survey fatigue, so I reached out to Washoe County to receive those responses and consider them as well.</a:t>
            </a:r>
          </a:p>
        </p:txBody>
      </p:sp>
      <p:sp>
        <p:nvSpPr>
          <p:cNvPr id="4" name="Slide Number Placeholder 3"/>
          <p:cNvSpPr>
            <a:spLocks noGrp="1"/>
          </p:cNvSpPr>
          <p:nvPr>
            <p:ph type="sldNum" sz="quarter" idx="5"/>
          </p:nvPr>
        </p:nvSpPr>
        <p:spPr/>
        <p:txBody>
          <a:bodyPr/>
          <a:lstStyle/>
          <a:p>
            <a:fld id="{AD06C773-F051-4222-9565-93D10953C3C7}" type="slidenum">
              <a:rPr lang="en-US" smtClean="0"/>
              <a:t>7</a:t>
            </a:fld>
            <a:endParaRPr lang="en-US"/>
          </a:p>
        </p:txBody>
      </p:sp>
    </p:spTree>
    <p:extLst>
      <p:ext uri="{BB962C8B-B14F-4D97-AF65-F5344CB8AC3E}">
        <p14:creationId xmlns:p14="http://schemas.microsoft.com/office/powerpoint/2010/main" val="288514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pivotal data analysis developed in this strategy is the High Injury Network. A High Injury Network is a widely used tool by transportation agencies to identify streets with a higher concentration of injury crashes. We developed High Injury Networks by mode, one for bicycle, pedestrian, and vehicle. Shown on the right is the High Injury Networks for the NV SR 28 corridor.</a:t>
            </a:r>
          </a:p>
        </p:txBody>
      </p:sp>
      <p:sp>
        <p:nvSpPr>
          <p:cNvPr id="4" name="Slide Number Placeholder 3"/>
          <p:cNvSpPr>
            <a:spLocks noGrp="1"/>
          </p:cNvSpPr>
          <p:nvPr>
            <p:ph type="sldNum" sz="quarter" idx="5"/>
          </p:nvPr>
        </p:nvSpPr>
        <p:spPr/>
        <p:txBody>
          <a:bodyPr/>
          <a:lstStyle/>
          <a:p>
            <a:fld id="{AD06C773-F051-4222-9565-93D10953C3C7}" type="slidenum">
              <a:rPr lang="en-US" smtClean="0"/>
              <a:t>8</a:t>
            </a:fld>
            <a:endParaRPr lang="en-US"/>
          </a:p>
        </p:txBody>
      </p:sp>
    </p:spTree>
    <p:extLst>
      <p:ext uri="{BB962C8B-B14F-4D97-AF65-F5344CB8AC3E}">
        <p14:creationId xmlns:p14="http://schemas.microsoft.com/office/powerpoint/2010/main" val="425766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High Injury Network, along with crash data, equity considerations, a bicycle level of traffic stress, and public input informed a list of 30 candidate projects. From the list of 30, we refined it down to a top 8 priority list, with specific countermeasures recommended for those locations. </a:t>
            </a:r>
          </a:p>
          <a:p>
            <a:endParaRPr lang="en-US" sz="1400" dirty="0"/>
          </a:p>
          <a:p>
            <a:r>
              <a:rPr lang="en-US" sz="1400" dirty="0"/>
              <a:t>I want to highlight some of the projects identified for your community in the map on the right. #21 in blue is SR 28 from Lakeshore Blvd to Beowawie Rd. #22 is SR 28 from Northwood Blvd to Northwood Blvd in red. #23 is SR 28 from Thunderbird Cove to Secret Harbor.</a:t>
            </a:r>
          </a:p>
        </p:txBody>
      </p:sp>
      <p:sp>
        <p:nvSpPr>
          <p:cNvPr id="4" name="Slide Number Placeholder 3"/>
          <p:cNvSpPr>
            <a:spLocks noGrp="1"/>
          </p:cNvSpPr>
          <p:nvPr>
            <p:ph type="sldNum" sz="quarter" idx="5"/>
          </p:nvPr>
        </p:nvSpPr>
        <p:spPr/>
        <p:txBody>
          <a:bodyPr/>
          <a:lstStyle/>
          <a:p>
            <a:fld id="{AD06C773-F051-4222-9565-93D10953C3C7}" type="slidenum">
              <a:rPr lang="en-US" smtClean="0"/>
              <a:t>9</a:t>
            </a:fld>
            <a:endParaRPr lang="en-US"/>
          </a:p>
        </p:txBody>
      </p:sp>
    </p:spTree>
    <p:extLst>
      <p:ext uri="{BB962C8B-B14F-4D97-AF65-F5344CB8AC3E}">
        <p14:creationId xmlns:p14="http://schemas.microsoft.com/office/powerpoint/2010/main" val="734037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C04C-84B7-C0A6-58C3-DD0B23058D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57F8C2-67D4-951B-8529-53A839D74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5807FA-74FE-02DA-73FF-5A122E55D352}"/>
              </a:ext>
            </a:extLst>
          </p:cNvPr>
          <p:cNvSpPr>
            <a:spLocks noGrp="1"/>
          </p:cNvSpPr>
          <p:nvPr>
            <p:ph type="dt" sz="half" idx="10"/>
          </p:nvPr>
        </p:nvSpPr>
        <p:spPr/>
        <p:txBody>
          <a:bodyPr/>
          <a:lstStyle/>
          <a:p>
            <a:fld id="{9184DA70-C731-4C70-880D-CCD4705E623C}" type="datetime1">
              <a:rPr lang="en-US" smtClean="0"/>
              <a:t>1/22/2024</a:t>
            </a:fld>
            <a:endParaRPr lang="en-US" dirty="0"/>
          </a:p>
        </p:txBody>
      </p:sp>
      <p:sp>
        <p:nvSpPr>
          <p:cNvPr id="5" name="Footer Placeholder 4">
            <a:extLst>
              <a:ext uri="{FF2B5EF4-FFF2-40B4-BE49-F238E27FC236}">
                <a16:creationId xmlns:a16="http://schemas.microsoft.com/office/drawing/2014/main" id="{BAC710EE-C89C-7258-978F-0A5783BAB5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F676B-9E6A-63A8-D1C1-9D92AB8294BE}"/>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7" name="Picture 6">
            <a:extLst>
              <a:ext uri="{FF2B5EF4-FFF2-40B4-BE49-F238E27FC236}">
                <a16:creationId xmlns:a16="http://schemas.microsoft.com/office/drawing/2014/main" id="{65F0BAC4-3CAB-351E-58B1-D1F1AA54F4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7600" y="5614988"/>
            <a:ext cx="18192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11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438A-23A9-2769-A8F4-E8B3A77FF2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1D38ED-1ADE-822A-2D05-DE2DE0D575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6EC5B-67BC-8AA5-1933-4772369E7BD2}"/>
              </a:ext>
            </a:extLst>
          </p:cNvPr>
          <p:cNvSpPr>
            <a:spLocks noGrp="1"/>
          </p:cNvSpPr>
          <p:nvPr>
            <p:ph type="dt" sz="half" idx="10"/>
          </p:nvPr>
        </p:nvSpPr>
        <p:spPr/>
        <p:txBody>
          <a:bodyPr/>
          <a:lstStyle/>
          <a:p>
            <a:fld id="{B612A279-0833-481D-8C56-F67FD0AC6C50}" type="datetime1">
              <a:rPr lang="en-US" smtClean="0"/>
              <a:t>1/22/2024</a:t>
            </a:fld>
            <a:endParaRPr lang="en-US" dirty="0"/>
          </a:p>
        </p:txBody>
      </p:sp>
      <p:sp>
        <p:nvSpPr>
          <p:cNvPr id="5" name="Footer Placeholder 4">
            <a:extLst>
              <a:ext uri="{FF2B5EF4-FFF2-40B4-BE49-F238E27FC236}">
                <a16:creationId xmlns:a16="http://schemas.microsoft.com/office/drawing/2014/main" id="{5E5DC137-8037-BDF3-CF32-4CB0FF959F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9E9FAF-0E67-0BF1-E681-974C2AA171D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57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114847-AACA-E4B4-FC97-46E6C003DD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51AD50-5E83-08CC-56D2-8516C5DF0E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E5D79-BA62-E442-D879-9957148DB8DC}"/>
              </a:ext>
            </a:extLst>
          </p:cNvPr>
          <p:cNvSpPr>
            <a:spLocks noGrp="1"/>
          </p:cNvSpPr>
          <p:nvPr>
            <p:ph type="dt" sz="half" idx="10"/>
          </p:nvPr>
        </p:nvSpPr>
        <p:spPr/>
        <p:txBody>
          <a:bodyPr/>
          <a:lstStyle/>
          <a:p>
            <a:fld id="{6587DA83-5663-4C9C-B9AA-0B40A3DAFF81}" type="datetime1">
              <a:rPr lang="en-US" smtClean="0"/>
              <a:t>1/22/2024</a:t>
            </a:fld>
            <a:endParaRPr lang="en-US" dirty="0"/>
          </a:p>
        </p:txBody>
      </p:sp>
      <p:sp>
        <p:nvSpPr>
          <p:cNvPr id="5" name="Footer Placeholder 4">
            <a:extLst>
              <a:ext uri="{FF2B5EF4-FFF2-40B4-BE49-F238E27FC236}">
                <a16:creationId xmlns:a16="http://schemas.microsoft.com/office/drawing/2014/main" id="{7600037B-0EC4-BC7D-4F8C-747BCFE19F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D5E37F-E88B-8978-3A03-0AE1B97266A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142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2AE3-14CB-F25A-7980-2500D904A5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A00302-2039-39C0-FB5C-6639AB98D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89460-EEF2-5246-1E67-7F059B96D42C}"/>
              </a:ext>
            </a:extLst>
          </p:cNvPr>
          <p:cNvSpPr>
            <a:spLocks noGrp="1"/>
          </p:cNvSpPr>
          <p:nvPr>
            <p:ph type="dt" sz="half" idx="10"/>
          </p:nvPr>
        </p:nvSpPr>
        <p:spPr/>
        <p:txBody>
          <a:bodyPr/>
          <a:lstStyle/>
          <a:p>
            <a:fld id="{4BE1D723-8F53-4F53-90B0-1982A396982E}" type="datetime1">
              <a:rPr lang="en-US" smtClean="0"/>
              <a:t>1/22/2024</a:t>
            </a:fld>
            <a:endParaRPr lang="en-US" dirty="0"/>
          </a:p>
        </p:txBody>
      </p:sp>
      <p:sp>
        <p:nvSpPr>
          <p:cNvPr id="5" name="Footer Placeholder 4">
            <a:extLst>
              <a:ext uri="{FF2B5EF4-FFF2-40B4-BE49-F238E27FC236}">
                <a16:creationId xmlns:a16="http://schemas.microsoft.com/office/drawing/2014/main" id="{D88D8C7A-8016-5224-4F09-86DA6E9185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209D12-1D3A-9E53-E3F1-32E69BC9823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173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296A-3D5F-31CE-29D8-4A8D9C8516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147E0-D60C-CB1A-A3E3-BF822639A1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B8E6F0-F7C2-0C06-764D-B02ED7986C4B}"/>
              </a:ext>
            </a:extLst>
          </p:cNvPr>
          <p:cNvSpPr>
            <a:spLocks noGrp="1"/>
          </p:cNvSpPr>
          <p:nvPr>
            <p:ph type="dt" sz="half" idx="10"/>
          </p:nvPr>
        </p:nvSpPr>
        <p:spPr/>
        <p:txBody>
          <a:bodyPr/>
          <a:lstStyle/>
          <a:p>
            <a:fld id="{97669AF7-7BEB-44E4-9852-375E34362B5B}" type="datetime1">
              <a:rPr lang="en-US" smtClean="0"/>
              <a:t>1/22/2024</a:t>
            </a:fld>
            <a:endParaRPr lang="en-US" dirty="0"/>
          </a:p>
        </p:txBody>
      </p:sp>
      <p:sp>
        <p:nvSpPr>
          <p:cNvPr id="5" name="Footer Placeholder 4">
            <a:extLst>
              <a:ext uri="{FF2B5EF4-FFF2-40B4-BE49-F238E27FC236}">
                <a16:creationId xmlns:a16="http://schemas.microsoft.com/office/drawing/2014/main" id="{73F32C79-1FFC-3B9A-E288-5CBC510256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90946C-9CC8-D305-AB2B-85ED37569D6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745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0D06-756B-EFF7-C9A9-94F579FC10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6114A-46EE-172F-1EC2-AC5431F77B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D20C1E-6B4B-8988-BBEC-8E6AD9A94D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2666A5-D007-B9B3-E5E8-16FDF4A068A8}"/>
              </a:ext>
            </a:extLst>
          </p:cNvPr>
          <p:cNvSpPr>
            <a:spLocks noGrp="1"/>
          </p:cNvSpPr>
          <p:nvPr>
            <p:ph type="dt" sz="half" idx="10"/>
          </p:nvPr>
        </p:nvSpPr>
        <p:spPr/>
        <p:txBody>
          <a:bodyPr/>
          <a:lstStyle/>
          <a:p>
            <a:fld id="{BAAAC38D-0552-4C82-B593-E6124DFADBE2}" type="datetime1">
              <a:rPr lang="en-US" smtClean="0"/>
              <a:t>1/22/2024</a:t>
            </a:fld>
            <a:endParaRPr lang="en-US" dirty="0"/>
          </a:p>
        </p:txBody>
      </p:sp>
      <p:sp>
        <p:nvSpPr>
          <p:cNvPr id="6" name="Footer Placeholder 5">
            <a:extLst>
              <a:ext uri="{FF2B5EF4-FFF2-40B4-BE49-F238E27FC236}">
                <a16:creationId xmlns:a16="http://schemas.microsoft.com/office/drawing/2014/main" id="{774D7FCA-662B-F354-1B74-6968BCD4FA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60499C-47F8-55EB-397A-728F669EA28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858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0173-063C-1514-3432-C30C0D6E54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0988B-4A67-416A-E2C9-DD49FA636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64DD52-18B7-C10E-457F-326C3D32B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0D5825-019F-D3D4-D9CA-7A8546DBC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6A4347-F2D0-F715-801D-7BBDDF0B4B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7E1F99-5AC0-5BAC-0A20-27A58872221C}"/>
              </a:ext>
            </a:extLst>
          </p:cNvPr>
          <p:cNvSpPr>
            <a:spLocks noGrp="1"/>
          </p:cNvSpPr>
          <p:nvPr>
            <p:ph type="dt" sz="half" idx="10"/>
          </p:nvPr>
        </p:nvSpPr>
        <p:spPr/>
        <p:txBody>
          <a:bodyPr/>
          <a:lstStyle/>
          <a:p>
            <a:fld id="{D9DF0F1C-5577-4ACB-BB62-DF8F3C494C7E}" type="datetime1">
              <a:rPr lang="en-US" smtClean="0"/>
              <a:t>1/22/2024</a:t>
            </a:fld>
            <a:endParaRPr lang="en-US" dirty="0"/>
          </a:p>
        </p:txBody>
      </p:sp>
      <p:sp>
        <p:nvSpPr>
          <p:cNvPr id="8" name="Footer Placeholder 7">
            <a:extLst>
              <a:ext uri="{FF2B5EF4-FFF2-40B4-BE49-F238E27FC236}">
                <a16:creationId xmlns:a16="http://schemas.microsoft.com/office/drawing/2014/main" id="{945882B9-B0F1-2BB2-CD6D-E6AB7AEFE64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B37CF6D-F3FB-8C56-F9B0-683B9BFD04C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93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4668-8C7C-EBB1-E290-664E018B31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127B7C-2401-86E5-C806-041B0250619C}"/>
              </a:ext>
            </a:extLst>
          </p:cNvPr>
          <p:cNvSpPr>
            <a:spLocks noGrp="1"/>
          </p:cNvSpPr>
          <p:nvPr>
            <p:ph type="dt" sz="half" idx="10"/>
          </p:nvPr>
        </p:nvSpPr>
        <p:spPr/>
        <p:txBody>
          <a:bodyPr/>
          <a:lstStyle/>
          <a:p>
            <a:fld id="{1775B394-D9F9-4F0C-B15D-605F45CB9E9F}" type="datetime1">
              <a:rPr lang="en-US" smtClean="0"/>
              <a:t>1/22/2024</a:t>
            </a:fld>
            <a:endParaRPr lang="en-US" dirty="0"/>
          </a:p>
        </p:txBody>
      </p:sp>
      <p:sp>
        <p:nvSpPr>
          <p:cNvPr id="4" name="Footer Placeholder 3">
            <a:extLst>
              <a:ext uri="{FF2B5EF4-FFF2-40B4-BE49-F238E27FC236}">
                <a16:creationId xmlns:a16="http://schemas.microsoft.com/office/drawing/2014/main" id="{F74B08A1-A87C-E07F-8CCB-8A7BACF7B70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D39D45-B9B2-A4FA-3D21-3076C962053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484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34CAD-B256-D333-2926-329C5E3CF25A}"/>
              </a:ext>
            </a:extLst>
          </p:cNvPr>
          <p:cNvSpPr>
            <a:spLocks noGrp="1"/>
          </p:cNvSpPr>
          <p:nvPr>
            <p:ph type="dt" sz="half" idx="10"/>
          </p:nvPr>
        </p:nvSpPr>
        <p:spPr/>
        <p:txBody>
          <a:bodyPr/>
          <a:lstStyle/>
          <a:p>
            <a:fld id="{39667345-2558-425A-8533-9BFDBCE15005}" type="datetime1">
              <a:rPr lang="en-US" smtClean="0"/>
              <a:t>1/22/2024</a:t>
            </a:fld>
            <a:endParaRPr lang="en-US" dirty="0"/>
          </a:p>
        </p:txBody>
      </p:sp>
      <p:sp>
        <p:nvSpPr>
          <p:cNvPr id="3" name="Footer Placeholder 2">
            <a:extLst>
              <a:ext uri="{FF2B5EF4-FFF2-40B4-BE49-F238E27FC236}">
                <a16:creationId xmlns:a16="http://schemas.microsoft.com/office/drawing/2014/main" id="{8BF798F3-E5E5-7F9E-164B-210ABEB9135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6201286-BFB6-B7B3-B252-4237005C188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978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5E8B-0905-4AD8-BB70-E7695F432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BA3DE2-ADE0-B59E-4B77-89820BE014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D66DE6-A75F-32F2-C4D0-B601A85C1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1A0A2-B228-1E4B-B910-E8ABFB4B7C28}"/>
              </a:ext>
            </a:extLst>
          </p:cNvPr>
          <p:cNvSpPr>
            <a:spLocks noGrp="1"/>
          </p:cNvSpPr>
          <p:nvPr>
            <p:ph type="dt" sz="half" idx="10"/>
          </p:nvPr>
        </p:nvSpPr>
        <p:spPr/>
        <p:txBody>
          <a:bodyPr/>
          <a:lstStyle/>
          <a:p>
            <a:fld id="{92BEA474-078D-4E9B-9B14-09A87B19DC46}" type="datetime1">
              <a:rPr lang="en-US" smtClean="0"/>
              <a:t>1/22/2024</a:t>
            </a:fld>
            <a:endParaRPr lang="en-US" dirty="0"/>
          </a:p>
        </p:txBody>
      </p:sp>
      <p:sp>
        <p:nvSpPr>
          <p:cNvPr id="6" name="Footer Placeholder 5">
            <a:extLst>
              <a:ext uri="{FF2B5EF4-FFF2-40B4-BE49-F238E27FC236}">
                <a16:creationId xmlns:a16="http://schemas.microsoft.com/office/drawing/2014/main" id="{25F1FC90-6F70-5D44-2BF6-96AE2BCB0A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E3B3CC-C6A1-1BCB-4400-FB51CD4B9AAB}"/>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7557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584C-D515-20B1-90ED-DD5025AAD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D264A-61A6-BD44-7C5F-0E92804D2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60C685-D760-654E-206B-9193A1410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2CF05-303E-F4A9-9656-375AA9B3DD9C}"/>
              </a:ext>
            </a:extLst>
          </p:cNvPr>
          <p:cNvSpPr>
            <a:spLocks noGrp="1"/>
          </p:cNvSpPr>
          <p:nvPr>
            <p:ph type="dt" sz="half" idx="10"/>
          </p:nvPr>
        </p:nvSpPr>
        <p:spPr/>
        <p:txBody>
          <a:bodyPr/>
          <a:lstStyle/>
          <a:p>
            <a:fld id="{4907D986-8816-4272-A432-0437A28A9828}" type="datetime1">
              <a:rPr lang="en-US" smtClean="0"/>
              <a:t>1/22/2024</a:t>
            </a:fld>
            <a:endParaRPr lang="en-US" dirty="0"/>
          </a:p>
        </p:txBody>
      </p:sp>
      <p:sp>
        <p:nvSpPr>
          <p:cNvPr id="6" name="Footer Placeholder 5">
            <a:extLst>
              <a:ext uri="{FF2B5EF4-FFF2-40B4-BE49-F238E27FC236}">
                <a16:creationId xmlns:a16="http://schemas.microsoft.com/office/drawing/2014/main" id="{CF962660-D739-DF08-C353-324161B8C15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4EB7EF54-F189-B284-D1D4-0C6A7A603D2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664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583178-8560-6112-12BC-DEC3EED95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D2BB4B-F7B6-62E3-05E1-D35A7D98B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E554E-5A55-DC30-27E9-6490B386D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1/22/2024</a:t>
            </a:fld>
            <a:endParaRPr lang="en-US" dirty="0"/>
          </a:p>
        </p:txBody>
      </p:sp>
      <p:sp>
        <p:nvSpPr>
          <p:cNvPr id="5" name="Footer Placeholder 4">
            <a:extLst>
              <a:ext uri="{FF2B5EF4-FFF2-40B4-BE49-F238E27FC236}">
                <a16:creationId xmlns:a16="http://schemas.microsoft.com/office/drawing/2014/main" id="{283A4706-C0D9-B48F-DCA0-9EDFA5410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A5CC287-F476-5C4A-CBF6-C99CAE3713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pic>
        <p:nvPicPr>
          <p:cNvPr id="7" name="Picture 6">
            <a:extLst>
              <a:ext uri="{FF2B5EF4-FFF2-40B4-BE49-F238E27FC236}">
                <a16:creationId xmlns:a16="http://schemas.microsoft.com/office/drawing/2014/main" id="{325039FD-40C9-0B45-85F2-4236802E9E3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07600" y="5614988"/>
            <a:ext cx="18192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1456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30000" y="639097"/>
            <a:ext cx="4813072" cy="3686015"/>
          </a:xfrm>
        </p:spPr>
        <p:txBody>
          <a:bodyPr>
            <a:normAutofit/>
          </a:bodyPr>
          <a:lstStyle/>
          <a:p>
            <a:r>
              <a:rPr lang="en-US" sz="7400">
                <a:solidFill>
                  <a:srgbClr val="51403A"/>
                </a:solidFill>
                <a:cs typeface="Calibri Light"/>
              </a:rPr>
              <a:t>2024 Vision Zero Draft Strategy </a:t>
            </a:r>
            <a:endParaRPr lang="en-US" sz="7400">
              <a:solidFill>
                <a:srgbClr val="51403A"/>
              </a:solidFill>
            </a:endParaRPr>
          </a:p>
        </p:txBody>
      </p:sp>
      <p:sp>
        <p:nvSpPr>
          <p:cNvPr id="3" name="Subtitle 2"/>
          <p:cNvSpPr>
            <a:spLocks noGrp="1"/>
          </p:cNvSpPr>
          <p:nvPr>
            <p:ph type="subTitle" idx="1"/>
          </p:nvPr>
        </p:nvSpPr>
        <p:spPr>
          <a:xfrm>
            <a:off x="6729999" y="4455621"/>
            <a:ext cx="4829101" cy="1238616"/>
          </a:xfrm>
        </p:spPr>
        <p:txBody>
          <a:bodyPr vert="horz" lIns="91440" tIns="45720" rIns="91440" bIns="45720" rtlCol="0">
            <a:normAutofit/>
          </a:bodyPr>
          <a:lstStyle/>
          <a:p>
            <a:r>
              <a:rPr lang="en-US" sz="2200">
                <a:solidFill>
                  <a:schemeClr val="tx1">
                    <a:lumMod val="85000"/>
                    <a:lumOff val="15000"/>
                  </a:schemeClr>
                </a:solidFill>
                <a:cs typeface="Calibri"/>
              </a:rPr>
              <a:t>Rachael Shaw</a:t>
            </a:r>
          </a:p>
          <a:p>
            <a:r>
              <a:rPr lang="en-US" sz="2200">
                <a:solidFill>
                  <a:schemeClr val="tx1">
                    <a:lumMod val="85000"/>
                    <a:lumOff val="15000"/>
                  </a:schemeClr>
                </a:solidFill>
                <a:cs typeface="Calibri"/>
              </a:rPr>
              <a:t>Associate Transportation Planner</a:t>
            </a:r>
          </a:p>
        </p:txBody>
      </p:sp>
      <p:pic>
        <p:nvPicPr>
          <p:cNvPr id="4" name="Picture 3" descr="A collage of a road with trees and a lake&#10;&#10;Description automatically generated">
            <a:extLst>
              <a:ext uri="{FF2B5EF4-FFF2-40B4-BE49-F238E27FC236}">
                <a16:creationId xmlns:a16="http://schemas.microsoft.com/office/drawing/2014/main" id="{856AE69C-6F4D-D574-49C3-D100C2A36E3F}"/>
              </a:ext>
            </a:extLst>
          </p:cNvPr>
          <p:cNvPicPr>
            <a:picLocks noChangeAspect="1"/>
          </p:cNvPicPr>
          <p:nvPr/>
        </p:nvPicPr>
        <p:blipFill rotWithShape="1">
          <a:blip r:embed="rId3"/>
          <a:srcRect t="13094" r="-1" b="-1"/>
          <a:stretch/>
        </p:blipFill>
        <p:spPr>
          <a:xfrm>
            <a:off x="1" y="10"/>
            <a:ext cx="6096000" cy="685799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map of a road with a crash injury&#10;&#10;Description automatically generated with medium confidence">
            <a:extLst>
              <a:ext uri="{FF2B5EF4-FFF2-40B4-BE49-F238E27FC236}">
                <a16:creationId xmlns:a16="http://schemas.microsoft.com/office/drawing/2014/main" id="{BD5BA615-1E2D-19D7-2EC7-C66927BC6AA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29" r="-1" b="-1"/>
          <a:stretch/>
        </p:blipFill>
        <p:spPr>
          <a:xfrm>
            <a:off x="2598034" y="10"/>
            <a:ext cx="6992881" cy="6857990"/>
          </a:xfrm>
          <a:prstGeom prst="rect">
            <a:avLst/>
          </a:prstGeom>
        </p:spPr>
      </p:pic>
      <p:sp>
        <p:nvSpPr>
          <p:cNvPr id="9" name="Callout: Line 8">
            <a:extLst>
              <a:ext uri="{FF2B5EF4-FFF2-40B4-BE49-F238E27FC236}">
                <a16:creationId xmlns:a16="http://schemas.microsoft.com/office/drawing/2014/main" id="{E821A2D1-267E-9947-BCA8-7BCC2BD2C2A6}"/>
              </a:ext>
            </a:extLst>
          </p:cNvPr>
          <p:cNvSpPr/>
          <p:nvPr/>
        </p:nvSpPr>
        <p:spPr>
          <a:xfrm>
            <a:off x="9406889" y="751165"/>
            <a:ext cx="2702050" cy="2413243"/>
          </a:xfrm>
          <a:prstGeom prst="borderCallout1">
            <a:avLst>
              <a:gd name="adj1" fmla="val 88674"/>
              <a:gd name="adj2" fmla="val 19470"/>
              <a:gd name="adj3" fmla="val 102680"/>
              <a:gd name="adj4" fmla="val -6332"/>
            </a:avLst>
          </a:prstGeom>
          <a:solidFill>
            <a:schemeClr val="bg1">
              <a:lumMod val="9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-Convert to intersection, 4 way stop, or roundabout</a:t>
            </a:r>
          </a:p>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-Enhance crosswalks and improve RRFB</a:t>
            </a:r>
          </a:p>
          <a:p>
            <a:pPr marL="0" marR="0">
              <a:lnSpc>
                <a:spcPct val="115000"/>
              </a:lnSpc>
              <a:spcBef>
                <a:spcPts val="0"/>
              </a:spcBef>
              <a:spcAft>
                <a:spcPts val="0"/>
              </a:spcAft>
            </a:pPr>
            <a:r>
              <a:rPr lang="en-US" dirty="0">
                <a:solidFill>
                  <a:schemeClr val="tx1"/>
                </a:solidFill>
                <a:latin typeface="Calibri" panose="020F0502020204030204" pitchFamily="34" charset="0"/>
                <a:ea typeface="Calibri" panose="020F0502020204030204" pitchFamily="34" charset="0"/>
                <a:cs typeface="Arial" panose="020B0604020202020204" pitchFamily="34" charset="0"/>
              </a:rPr>
              <a:t>-ADA bus stop</a:t>
            </a:r>
          </a:p>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-Bus pull out</a:t>
            </a:r>
          </a:p>
          <a:p>
            <a:pPr>
              <a:lnSpc>
                <a:spcPct val="115000"/>
              </a:lnSpc>
            </a:pPr>
            <a:r>
              <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-Protected intersection</a:t>
            </a:r>
          </a:p>
          <a:p>
            <a:pPr marL="0" marR="0">
              <a:lnSpc>
                <a:spcPct val="115000"/>
              </a:lnSpc>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Callout: Line 11">
            <a:extLst>
              <a:ext uri="{FF2B5EF4-FFF2-40B4-BE49-F238E27FC236}">
                <a16:creationId xmlns:a16="http://schemas.microsoft.com/office/drawing/2014/main" id="{782408B4-8306-8262-4E73-B2AF690C3E6E}"/>
              </a:ext>
            </a:extLst>
          </p:cNvPr>
          <p:cNvSpPr/>
          <p:nvPr/>
        </p:nvSpPr>
        <p:spPr>
          <a:xfrm>
            <a:off x="80010" y="1325880"/>
            <a:ext cx="2606040" cy="1508760"/>
          </a:xfrm>
          <a:prstGeom prst="borderCallout1">
            <a:avLst>
              <a:gd name="adj1" fmla="val 72420"/>
              <a:gd name="adj2" fmla="val 92055"/>
              <a:gd name="adj3" fmla="val 92904"/>
              <a:gd name="adj4" fmla="val 105652"/>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-Enhance crosswalks </a:t>
            </a:r>
          </a:p>
          <a:p>
            <a:pPr>
              <a:lnSpc>
                <a:spcPct val="115000"/>
              </a:lnSpc>
            </a:pPr>
            <a:r>
              <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-Leading pedestrian intervals</a:t>
            </a:r>
          </a:p>
          <a:p>
            <a:pPr algn="ctr"/>
            <a:endParaRPr lang="en-US" dirty="0"/>
          </a:p>
        </p:txBody>
      </p:sp>
      <p:sp>
        <p:nvSpPr>
          <p:cNvPr id="14" name="Callout: Line 13">
            <a:extLst>
              <a:ext uri="{FF2B5EF4-FFF2-40B4-BE49-F238E27FC236}">
                <a16:creationId xmlns:a16="http://schemas.microsoft.com/office/drawing/2014/main" id="{DEA21598-C3DC-0467-037E-CC4768794CEB}"/>
              </a:ext>
            </a:extLst>
          </p:cNvPr>
          <p:cNvSpPr/>
          <p:nvPr/>
        </p:nvSpPr>
        <p:spPr>
          <a:xfrm>
            <a:off x="7203758" y="1674495"/>
            <a:ext cx="1375026" cy="811530"/>
          </a:xfrm>
          <a:prstGeom prst="borderCallout1">
            <a:avLst>
              <a:gd name="adj1" fmla="val 94806"/>
              <a:gd name="adj2" fmla="val -2514"/>
              <a:gd name="adj3" fmla="val 140669"/>
              <a:gd name="adj4" fmla="val -4165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Leading Pedestrian Intervals</a:t>
            </a:r>
          </a:p>
        </p:txBody>
      </p:sp>
      <p:sp>
        <p:nvSpPr>
          <p:cNvPr id="15" name="TextBox 14">
            <a:extLst>
              <a:ext uri="{FF2B5EF4-FFF2-40B4-BE49-F238E27FC236}">
                <a16:creationId xmlns:a16="http://schemas.microsoft.com/office/drawing/2014/main" id="{B8E8F3F6-9473-9B4B-1CF2-A9B1D1EE278E}"/>
              </a:ext>
            </a:extLst>
          </p:cNvPr>
          <p:cNvSpPr txBox="1"/>
          <p:nvPr/>
        </p:nvSpPr>
        <p:spPr>
          <a:xfrm>
            <a:off x="2054269" y="144750"/>
            <a:ext cx="8598001" cy="461665"/>
          </a:xfrm>
          <a:prstGeom prst="rect">
            <a:avLst/>
          </a:prstGeom>
          <a:solidFill>
            <a:schemeClr val="bg1">
              <a:lumMod val="95000"/>
            </a:schemeClr>
          </a:solidFill>
        </p:spPr>
        <p:txBody>
          <a:bodyPr wrap="square" rtlCol="0">
            <a:spAutoFit/>
          </a:bodyPr>
          <a:lstStyle/>
          <a:p>
            <a:pPr algn="ctr"/>
            <a:r>
              <a:rPr lang="en-US" sz="2400" dirty="0">
                <a:solidFill>
                  <a:srgbClr val="FF0000"/>
                </a:solidFill>
              </a:rPr>
              <a:t>SR 28 Northwood to Northwood Potential Countermeasures</a:t>
            </a:r>
          </a:p>
        </p:txBody>
      </p:sp>
    </p:spTree>
    <p:extLst>
      <p:ext uri="{BB962C8B-B14F-4D97-AF65-F5344CB8AC3E}">
        <p14:creationId xmlns:p14="http://schemas.microsoft.com/office/powerpoint/2010/main" val="340319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C52B-51F3-F963-9FB1-09B69EB42A44}"/>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76444CB-FCE0-880A-E1FC-4515F4A20CE4}"/>
              </a:ext>
            </a:extLst>
          </p:cNvPr>
          <p:cNvSpPr>
            <a:spLocks noGrp="1"/>
          </p:cNvSpPr>
          <p:nvPr>
            <p:ph idx="1"/>
          </p:nvPr>
        </p:nvSpPr>
        <p:spPr/>
        <p:txBody>
          <a:bodyPr/>
          <a:lstStyle/>
          <a:p>
            <a:r>
              <a:rPr lang="en-US" sz="3200" dirty="0"/>
              <a:t>Final Strategy to TRPA Governing Board February 28</a:t>
            </a:r>
            <a:r>
              <a:rPr lang="en-US" sz="3200" baseline="30000" dirty="0"/>
              <a:t>th</a:t>
            </a:r>
          </a:p>
          <a:p>
            <a:r>
              <a:rPr lang="en-US" sz="3200" dirty="0"/>
              <a:t>Seeking TRPA Governing Board commitment to Vision Zero: zero fatalities and serious injuries by 2050</a:t>
            </a:r>
            <a:endParaRPr lang="en-US" sz="3200" baseline="30000" dirty="0"/>
          </a:p>
          <a:p>
            <a:r>
              <a:rPr lang="en-US" sz="3200" dirty="0"/>
              <a:t>Update crash data on website regularly</a:t>
            </a:r>
          </a:p>
          <a:p>
            <a:r>
              <a:rPr lang="en-US" sz="3200" dirty="0"/>
              <a:t>Report on progress every 2 years</a:t>
            </a:r>
          </a:p>
          <a:p>
            <a:endParaRPr lang="en-US" dirty="0"/>
          </a:p>
        </p:txBody>
      </p:sp>
    </p:spTree>
    <p:extLst>
      <p:ext uri="{BB962C8B-B14F-4D97-AF65-F5344CB8AC3E}">
        <p14:creationId xmlns:p14="http://schemas.microsoft.com/office/powerpoint/2010/main" val="384148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694F97F-E668-51B9-5305-10CF6BBE7063}"/>
              </a:ext>
            </a:extLst>
          </p:cNvPr>
          <p:cNvPicPr>
            <a:picLocks noGrp="1" noChangeAspect="1"/>
          </p:cNvPicPr>
          <p:nvPr>
            <p:ph idx="1"/>
          </p:nvPr>
        </p:nvPicPr>
        <p:blipFill rotWithShape="1">
          <a:blip r:embed="rId3"/>
          <a:srcRect l="4686" r="7864" b="-1"/>
          <a:stretch/>
        </p:blipFill>
        <p:spPr>
          <a:xfrm>
            <a:off x="20" y="10"/>
            <a:ext cx="12191980" cy="6866290"/>
          </a:xfrm>
          <a:prstGeom prst="rect">
            <a:avLst/>
          </a:prstGeom>
        </p:spPr>
      </p:pic>
    </p:spTree>
    <p:extLst>
      <p:ext uri="{BB962C8B-B14F-4D97-AF65-F5344CB8AC3E}">
        <p14:creationId xmlns:p14="http://schemas.microsoft.com/office/powerpoint/2010/main" val="226283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89C8-52A5-6634-2CD3-246ACF940947}"/>
              </a:ext>
            </a:extLst>
          </p:cNvPr>
          <p:cNvSpPr>
            <a:spLocks noGrp="1"/>
          </p:cNvSpPr>
          <p:nvPr>
            <p:ph type="title"/>
          </p:nvPr>
        </p:nvSpPr>
        <p:spPr/>
        <p:txBody>
          <a:bodyPr/>
          <a:lstStyle/>
          <a:p>
            <a:r>
              <a:rPr lang="en-US" dirty="0"/>
              <a:t>Comments &amp; Questions?</a:t>
            </a:r>
          </a:p>
        </p:txBody>
      </p:sp>
      <p:sp>
        <p:nvSpPr>
          <p:cNvPr id="3" name="Content Placeholder 2">
            <a:extLst>
              <a:ext uri="{FF2B5EF4-FFF2-40B4-BE49-F238E27FC236}">
                <a16:creationId xmlns:a16="http://schemas.microsoft.com/office/drawing/2014/main" id="{EC00D406-4F00-014A-3849-76051DE95BFC}"/>
              </a:ext>
            </a:extLst>
          </p:cNvPr>
          <p:cNvSpPr>
            <a:spLocks noGrp="1"/>
          </p:cNvSpPr>
          <p:nvPr>
            <p:ph idx="1"/>
          </p:nvPr>
        </p:nvSpPr>
        <p:spPr>
          <a:xfrm>
            <a:off x="838200" y="1592132"/>
            <a:ext cx="10515600" cy="4584831"/>
          </a:xfrm>
        </p:spPr>
        <p:txBody>
          <a:bodyPr/>
          <a:lstStyle/>
          <a:p>
            <a:pPr marL="0" indent="0">
              <a:buNone/>
            </a:pPr>
            <a:endParaRPr lang="en-US" dirty="0"/>
          </a:p>
          <a:p>
            <a:pPr marL="0" indent="0" algn="ctr">
              <a:buNone/>
            </a:pPr>
            <a:endParaRPr lang="en-US" dirty="0"/>
          </a:p>
          <a:p>
            <a:pPr marL="0" indent="0" algn="ctr">
              <a:buNone/>
            </a:pPr>
            <a:r>
              <a:rPr lang="en-US" sz="3200" dirty="0"/>
              <a:t>Read the draft strategy at: </a:t>
            </a:r>
            <a:r>
              <a:rPr lang="en-US" sz="3200" b="1" u="sng" dirty="0">
                <a:solidFill>
                  <a:schemeClr val="accent1"/>
                </a:solidFill>
              </a:rPr>
              <a:t>trpa.gov/visionzero</a:t>
            </a:r>
          </a:p>
          <a:p>
            <a:pPr marL="0" indent="0" algn="ctr">
              <a:buNone/>
            </a:pPr>
            <a:endParaRPr lang="en-US" dirty="0"/>
          </a:p>
          <a:p>
            <a:pPr marL="0" indent="0" algn="ctr">
              <a:buNone/>
            </a:pPr>
            <a:r>
              <a:rPr lang="en-US" dirty="0"/>
              <a:t>Rachael Shaw</a:t>
            </a:r>
          </a:p>
          <a:p>
            <a:pPr marL="0" indent="0" algn="ctr">
              <a:buNone/>
            </a:pPr>
            <a:r>
              <a:rPr lang="en-US" dirty="0"/>
              <a:t>Associate Transportation Planner</a:t>
            </a:r>
          </a:p>
          <a:p>
            <a:pPr marL="0" indent="0" algn="ctr">
              <a:buNone/>
            </a:pPr>
            <a:r>
              <a:rPr lang="en-US" dirty="0"/>
              <a:t>Rshaw@trpa.gov</a:t>
            </a:r>
          </a:p>
          <a:p>
            <a:pPr marL="0" indent="0" algn="ctr">
              <a:buNone/>
            </a:pPr>
            <a:r>
              <a:rPr lang="en-US" dirty="0"/>
              <a:t>775-589-5267 </a:t>
            </a:r>
          </a:p>
        </p:txBody>
      </p:sp>
    </p:spTree>
    <p:extLst>
      <p:ext uri="{BB962C8B-B14F-4D97-AF65-F5344CB8AC3E}">
        <p14:creationId xmlns:p14="http://schemas.microsoft.com/office/powerpoint/2010/main" val="42991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53A859-44D2-D0F7-99EC-34E91B50BBDE}"/>
              </a:ext>
            </a:extLst>
          </p:cNvPr>
          <p:cNvSpPr>
            <a:spLocks noGrp="1"/>
          </p:cNvSpPr>
          <p:nvPr>
            <p:ph type="title"/>
          </p:nvPr>
        </p:nvSpPr>
        <p:spPr/>
        <p:txBody>
          <a:bodyPr/>
          <a:lstStyle/>
          <a:p>
            <a:r>
              <a:rPr lang="en-US" dirty="0"/>
              <a:t>What is Vision Zero?</a:t>
            </a:r>
          </a:p>
        </p:txBody>
      </p:sp>
      <p:sp>
        <p:nvSpPr>
          <p:cNvPr id="5" name="Content Placeholder 4">
            <a:extLst>
              <a:ext uri="{FF2B5EF4-FFF2-40B4-BE49-F238E27FC236}">
                <a16:creationId xmlns:a16="http://schemas.microsoft.com/office/drawing/2014/main" id="{84BDD8B8-8137-6452-6074-548E9FC7C0B6}"/>
              </a:ext>
            </a:extLst>
          </p:cNvPr>
          <p:cNvSpPr>
            <a:spLocks noGrp="1"/>
          </p:cNvSpPr>
          <p:nvPr>
            <p:ph sz="half" idx="1"/>
          </p:nvPr>
        </p:nvSpPr>
        <p:spPr>
          <a:xfrm>
            <a:off x="838200" y="1819922"/>
            <a:ext cx="4071151" cy="4357041"/>
          </a:xfrm>
        </p:spPr>
        <p:txBody>
          <a:bodyPr>
            <a:normAutofit/>
          </a:bodyPr>
          <a:lstStyle/>
          <a:p>
            <a:pPr algn="l"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Originated in Sweden in 1997</a:t>
            </a:r>
            <a:r>
              <a:rPr lang="en-US" sz="2400" b="0" i="0" dirty="0">
                <a:solidFill>
                  <a:srgbClr val="000000"/>
                </a:solidFill>
                <a:effectLst/>
                <a:latin typeface="Calibri" panose="020F0502020204030204" pitchFamily="34" charset="0"/>
              </a:rPr>
              <a:t>​</a:t>
            </a:r>
            <a:endParaRPr lang="en-US" sz="3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Fundamentally different way to approach traffic safety</a:t>
            </a:r>
            <a:r>
              <a:rPr lang="en-US" sz="2400" b="0" i="0" dirty="0">
                <a:solidFill>
                  <a:srgbClr val="000000"/>
                </a:solidFill>
                <a:effectLst/>
                <a:latin typeface="Calibri" panose="020F0502020204030204" pitchFamily="34" charset="0"/>
              </a:rPr>
              <a:t>​</a:t>
            </a:r>
            <a:endParaRPr lang="en-US" sz="3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400" b="1" i="0" u="none" strike="noStrike" dirty="0">
                <a:solidFill>
                  <a:srgbClr val="000000"/>
                </a:solidFill>
                <a:effectLst/>
                <a:latin typeface="Calibri" panose="020F0502020204030204" pitchFamily="34" charset="0"/>
              </a:rPr>
              <a:t>One Main Goal: </a:t>
            </a:r>
            <a:r>
              <a:rPr lang="en-US" sz="2400" b="0" i="1" u="none" strike="noStrike" dirty="0">
                <a:solidFill>
                  <a:srgbClr val="000000"/>
                </a:solidFill>
                <a:effectLst/>
                <a:latin typeface="Calibri" panose="020F0502020204030204" pitchFamily="34" charset="0"/>
              </a:rPr>
              <a:t>eliminate all traffic fatalities and serious injuries for all road users</a:t>
            </a:r>
            <a:endParaRPr lang="en-US" sz="3600" b="0" i="0" dirty="0">
              <a:solidFill>
                <a:srgbClr val="000000"/>
              </a:solidFill>
              <a:effectLst/>
              <a:latin typeface="Arial" panose="020B0604020202020204" pitchFamily="34" charset="0"/>
            </a:endParaRPr>
          </a:p>
          <a:p>
            <a:pPr marL="0" indent="0">
              <a:buNone/>
            </a:pPr>
            <a:endParaRPr lang="en-US" sz="3600" dirty="0"/>
          </a:p>
        </p:txBody>
      </p:sp>
      <p:pic>
        <p:nvPicPr>
          <p:cNvPr id="4100" name="Picture 4" descr="Timeline&#10;&#10;Description automatically generated">
            <a:extLst>
              <a:ext uri="{FF2B5EF4-FFF2-40B4-BE49-F238E27FC236}">
                <a16:creationId xmlns:a16="http://schemas.microsoft.com/office/drawing/2014/main" id="{DA37AB9E-9D01-73F1-9DD8-5934CD347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495" y="2967391"/>
            <a:ext cx="7147675" cy="37588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330464-955A-FB8F-7604-77F91BEBAD78}"/>
              </a:ext>
            </a:extLst>
          </p:cNvPr>
          <p:cNvSpPr txBox="1"/>
          <p:nvPr/>
        </p:nvSpPr>
        <p:spPr>
          <a:xfrm>
            <a:off x="9638852" y="6282330"/>
            <a:ext cx="3007443" cy="338554"/>
          </a:xfrm>
          <a:prstGeom prst="rect">
            <a:avLst/>
          </a:prstGeom>
          <a:noFill/>
        </p:spPr>
        <p:txBody>
          <a:bodyPr wrap="square" rtlCol="0">
            <a:spAutoFit/>
          </a:bodyPr>
          <a:lstStyle/>
          <a:p>
            <a:r>
              <a:rPr lang="en-US" sz="1600" i="1" dirty="0">
                <a:solidFill>
                  <a:schemeClr val="bg1"/>
                </a:solidFill>
              </a:rPr>
              <a:t>Photo: Vision Zero Network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AF732-EBB5-84C1-4EE7-736AE7D13862}"/>
              </a:ext>
            </a:extLst>
          </p:cNvPr>
          <p:cNvSpPr>
            <a:spLocks noGrp="1"/>
          </p:cNvSpPr>
          <p:nvPr>
            <p:ph type="title"/>
          </p:nvPr>
        </p:nvSpPr>
        <p:spPr/>
        <p:txBody>
          <a:bodyPr/>
          <a:lstStyle/>
          <a:p>
            <a:r>
              <a:rPr lang="en-US" dirty="0"/>
              <a:t>TRPA’s Role in Safety</a:t>
            </a:r>
          </a:p>
        </p:txBody>
      </p:sp>
      <p:pic>
        <p:nvPicPr>
          <p:cNvPr id="4" name="Content Placeholder 3" descr="A diagram of a safety roles&#10;&#10;Description automatically generated">
            <a:extLst>
              <a:ext uri="{FF2B5EF4-FFF2-40B4-BE49-F238E27FC236}">
                <a16:creationId xmlns:a16="http://schemas.microsoft.com/office/drawing/2014/main" id="{11264987-86E8-B2D6-27BF-4BA930B9025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854" t="-14" r="17767" b="14"/>
          <a:stretch/>
        </p:blipFill>
        <p:spPr bwMode="auto">
          <a:xfrm>
            <a:off x="4550485" y="755844"/>
            <a:ext cx="5938222" cy="57370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581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954A-EAE0-94A5-A3CF-AD907ACA1797}"/>
              </a:ext>
            </a:extLst>
          </p:cNvPr>
          <p:cNvSpPr>
            <a:spLocks noGrp="1"/>
          </p:cNvSpPr>
          <p:nvPr>
            <p:ph type="title"/>
          </p:nvPr>
        </p:nvSpPr>
        <p:spPr/>
        <p:txBody>
          <a:bodyPr/>
          <a:lstStyle/>
          <a:p>
            <a:r>
              <a:rPr lang="en-US" dirty="0"/>
              <a:t>Why Does Tahoe Need Vision Zero?</a:t>
            </a:r>
          </a:p>
        </p:txBody>
      </p:sp>
      <p:pic>
        <p:nvPicPr>
          <p:cNvPr id="7" name="Picture 6" descr="A graph of injuries in the tahoe region&#10;&#10;Description automatically generated">
            <a:extLst>
              <a:ext uri="{FF2B5EF4-FFF2-40B4-BE49-F238E27FC236}">
                <a16:creationId xmlns:a16="http://schemas.microsoft.com/office/drawing/2014/main" id="{495C54B8-17EC-D39A-0982-6BEE7663C0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5330" y="1690688"/>
            <a:ext cx="7418294" cy="4819216"/>
          </a:xfrm>
          <a:prstGeom prst="rect">
            <a:avLst/>
          </a:prstGeom>
          <a:noFill/>
          <a:ln>
            <a:noFill/>
          </a:ln>
        </p:spPr>
      </p:pic>
    </p:spTree>
    <p:extLst>
      <p:ext uri="{BB962C8B-B14F-4D97-AF65-F5344CB8AC3E}">
        <p14:creationId xmlns:p14="http://schemas.microsoft.com/office/powerpoint/2010/main" val="77686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C780-3ACA-9909-FE84-ED4151F78975}"/>
              </a:ext>
            </a:extLst>
          </p:cNvPr>
          <p:cNvSpPr>
            <a:spLocks noGrp="1"/>
          </p:cNvSpPr>
          <p:nvPr>
            <p:ph type="title"/>
          </p:nvPr>
        </p:nvSpPr>
        <p:spPr/>
        <p:txBody>
          <a:bodyPr/>
          <a:lstStyle/>
          <a:p>
            <a:r>
              <a:rPr lang="en-US" dirty="0"/>
              <a:t>Strategy Overview</a:t>
            </a:r>
          </a:p>
        </p:txBody>
      </p:sp>
      <p:graphicFrame>
        <p:nvGraphicFramePr>
          <p:cNvPr id="4" name="Content Placeholder 2">
            <a:extLst>
              <a:ext uri="{FF2B5EF4-FFF2-40B4-BE49-F238E27FC236}">
                <a16:creationId xmlns:a16="http://schemas.microsoft.com/office/drawing/2014/main" id="{1208DB6D-F84F-E30D-A892-37E1A61BF529}"/>
              </a:ext>
            </a:extLst>
          </p:cNvPr>
          <p:cNvGraphicFramePr>
            <a:graphicFrameLocks noGrp="1"/>
          </p:cNvGraphicFramePr>
          <p:nvPr>
            <p:extLst>
              <p:ext uri="{D42A27DB-BD31-4B8C-83A1-F6EECF244321}">
                <p14:modId xmlns:p14="http://schemas.microsoft.com/office/powerpoint/2010/main" val="1075890712"/>
              </p:ext>
            </p:extLst>
          </p:nvPr>
        </p:nvGraphicFramePr>
        <p:xfrm>
          <a:off x="632085" y="1825625"/>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83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F073-20D5-4436-6245-2131B53E8BC8}"/>
              </a:ext>
            </a:extLst>
          </p:cNvPr>
          <p:cNvSpPr>
            <a:spLocks noGrp="1"/>
          </p:cNvSpPr>
          <p:nvPr>
            <p:ph type="title"/>
          </p:nvPr>
        </p:nvSpPr>
        <p:spPr/>
        <p:txBody>
          <a:bodyPr/>
          <a:lstStyle/>
          <a:p>
            <a:r>
              <a:rPr lang="en-US" dirty="0"/>
              <a:t>Stakeholder Input</a:t>
            </a:r>
          </a:p>
        </p:txBody>
      </p:sp>
      <p:sp>
        <p:nvSpPr>
          <p:cNvPr id="3" name="Content Placeholder 2">
            <a:extLst>
              <a:ext uri="{FF2B5EF4-FFF2-40B4-BE49-F238E27FC236}">
                <a16:creationId xmlns:a16="http://schemas.microsoft.com/office/drawing/2014/main" id="{FDF0E1FC-FBA4-DBBB-C71C-E37E27792C2E}"/>
              </a:ext>
            </a:extLst>
          </p:cNvPr>
          <p:cNvSpPr>
            <a:spLocks noGrp="1"/>
          </p:cNvSpPr>
          <p:nvPr>
            <p:ph idx="1"/>
          </p:nvPr>
        </p:nvSpPr>
        <p:spPr>
          <a:xfrm>
            <a:off x="838201" y="1825625"/>
            <a:ext cx="4303954" cy="4351338"/>
          </a:xfrm>
        </p:spPr>
        <p:txBody>
          <a:bodyPr/>
          <a:lstStyle/>
          <a:p>
            <a:r>
              <a:rPr lang="en-US" dirty="0">
                <a:solidFill>
                  <a:srgbClr val="000000"/>
                </a:solidFill>
                <a:latin typeface="Calibri" panose="020F0502020204030204" pitchFamily="34" charset="0"/>
                <a:ea typeface="MS Mincho" panose="02020609040205080304" pitchFamily="49" charset="-128"/>
                <a:cs typeface="Arial" panose="020B0604020202020204" pitchFamily="34" charset="0"/>
              </a:rPr>
              <a:t>T</a:t>
            </a:r>
            <a:r>
              <a:rPr lang="en-US"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ransportation Technical Advisory Committee (TAC):</a:t>
            </a:r>
          </a:p>
          <a:p>
            <a:pPr lvl="1"/>
            <a:r>
              <a:rPr lang="en-US" sz="2000" dirty="0">
                <a:solidFill>
                  <a:srgbClr val="000000"/>
                </a:solidFill>
                <a:latin typeface="Calibri" panose="020F0502020204030204" pitchFamily="34" charset="0"/>
                <a:ea typeface="MS Mincho" panose="02020609040205080304" pitchFamily="49" charset="-128"/>
                <a:cs typeface="Arial" panose="020B0604020202020204" pitchFamily="34" charset="0"/>
              </a:rPr>
              <a:t>Local jurisdictions</a:t>
            </a:r>
          </a:p>
          <a:p>
            <a:pPr lvl="1"/>
            <a:r>
              <a:rPr lang="en-US" sz="2000" dirty="0">
                <a:solidFill>
                  <a:srgbClr val="000000"/>
                </a:solidFill>
                <a:latin typeface="Calibri" panose="020F0502020204030204" pitchFamily="34" charset="0"/>
                <a:ea typeface="MS Mincho" panose="02020609040205080304" pitchFamily="49" charset="-128"/>
                <a:cs typeface="Arial" panose="020B0604020202020204" pitchFamily="34" charset="0"/>
              </a:rPr>
              <a:t>Law enforcement</a:t>
            </a:r>
          </a:p>
          <a:p>
            <a:pPr lvl="1"/>
            <a:r>
              <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Fire departments</a:t>
            </a:r>
          </a:p>
          <a:p>
            <a:pPr lvl="1"/>
            <a:r>
              <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State </a:t>
            </a:r>
            <a:r>
              <a:rPr lang="en-US" sz="2000" dirty="0">
                <a:solidFill>
                  <a:srgbClr val="000000"/>
                </a:solidFill>
                <a:latin typeface="Calibri" panose="020F0502020204030204" pitchFamily="34" charset="0"/>
                <a:ea typeface="MS Mincho" panose="02020609040205080304" pitchFamily="49" charset="-128"/>
                <a:cs typeface="Arial" panose="020B0604020202020204" pitchFamily="34" charset="0"/>
              </a:rPr>
              <a:t>Departments of Transportation</a:t>
            </a:r>
          </a:p>
          <a:p>
            <a:pPr lvl="1"/>
            <a:r>
              <a:rPr lang="en-US" sz="2000" dirty="0">
                <a:solidFill>
                  <a:srgbClr val="000000"/>
                </a:solidFill>
                <a:latin typeface="Calibri" panose="020F0502020204030204" pitchFamily="34" charset="0"/>
                <a:ea typeface="MS Mincho" panose="02020609040205080304" pitchFamily="49" charset="-128"/>
                <a:cs typeface="Arial" panose="020B0604020202020204" pitchFamily="34" charset="0"/>
              </a:rPr>
              <a:t>Advocacy groups</a:t>
            </a:r>
          </a:p>
          <a:p>
            <a:pPr marL="457200" lvl="1" indent="0">
              <a:buNone/>
            </a:pPr>
            <a:endParaRPr lang="en-US" sz="1800" dirty="0">
              <a:solidFill>
                <a:srgbClr val="000000"/>
              </a:solidFill>
              <a:latin typeface="Calibri" panose="020F0502020204030204" pitchFamily="34" charset="0"/>
              <a:ea typeface="MS Mincho" panose="02020609040205080304" pitchFamily="49" charset="-128"/>
              <a:cs typeface="Arial" panose="020B0604020202020204" pitchFamily="34" charset="0"/>
            </a:endParaRPr>
          </a:p>
          <a:p>
            <a:pPr marL="457200" lvl="1" indent="0">
              <a:buNone/>
            </a:pPr>
            <a:endParaRPr lang="en-US" sz="1800" dirty="0">
              <a:solidFill>
                <a:srgbClr val="000000"/>
              </a:solidFill>
              <a:latin typeface="Calibri" panose="020F0502020204030204" pitchFamily="34" charset="0"/>
              <a:ea typeface="MS Mincho" panose="02020609040205080304" pitchFamily="49" charset="-128"/>
              <a:cs typeface="Arial" panose="020B0604020202020204" pitchFamily="34" charset="0"/>
            </a:endParaRPr>
          </a:p>
          <a:p>
            <a:pPr lvl="1"/>
            <a:endParaRPr lang="en-US" sz="1800" dirty="0">
              <a:solidFill>
                <a:srgbClr val="000000"/>
              </a:solidFill>
              <a:latin typeface="Calibri" panose="020F0502020204030204" pitchFamily="34" charset="0"/>
              <a:ea typeface="MS Mincho" panose="02020609040205080304" pitchFamily="49" charset="-128"/>
              <a:cs typeface="Arial" panose="020B0604020202020204" pitchFamily="34" charset="0"/>
            </a:endParaRPr>
          </a:p>
          <a:p>
            <a:pPr lvl="1"/>
            <a:endParaRPr lang="en-US" sz="14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p:txBody>
      </p:sp>
      <p:pic>
        <p:nvPicPr>
          <p:cNvPr id="6" name="Picture 5">
            <a:extLst>
              <a:ext uri="{FF2B5EF4-FFF2-40B4-BE49-F238E27FC236}">
                <a16:creationId xmlns:a16="http://schemas.microsoft.com/office/drawing/2014/main" id="{5159C131-26E9-A0A7-DC94-B4C7E644EED5}"/>
              </a:ext>
            </a:extLst>
          </p:cNvPr>
          <p:cNvPicPr>
            <a:picLocks noChangeAspect="1"/>
          </p:cNvPicPr>
          <p:nvPr/>
        </p:nvPicPr>
        <p:blipFill>
          <a:blip r:embed="rId3"/>
          <a:stretch>
            <a:fillRect/>
          </a:stretch>
        </p:blipFill>
        <p:spPr>
          <a:xfrm>
            <a:off x="5142155" y="2271358"/>
            <a:ext cx="6819901" cy="2955290"/>
          </a:xfrm>
          <a:prstGeom prst="rect">
            <a:avLst/>
          </a:prstGeom>
        </p:spPr>
      </p:pic>
    </p:spTree>
    <p:extLst>
      <p:ext uri="{BB962C8B-B14F-4D97-AF65-F5344CB8AC3E}">
        <p14:creationId xmlns:p14="http://schemas.microsoft.com/office/powerpoint/2010/main" val="149956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 group of people standing in front of a tent&#10;&#10;Description automatically generated">
            <a:extLst>
              <a:ext uri="{FF2B5EF4-FFF2-40B4-BE49-F238E27FC236}">
                <a16:creationId xmlns:a16="http://schemas.microsoft.com/office/drawing/2014/main" id="{82F82FA6-7F4C-797C-06D6-1A37A95C41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1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A31113-2F2A-E93E-6AD8-96D69389A519}"/>
              </a:ext>
            </a:extLst>
          </p:cNvPr>
          <p:cNvSpPr>
            <a:spLocks noGrp="1"/>
          </p:cNvSpPr>
          <p:nvPr>
            <p:ph type="title"/>
          </p:nvPr>
        </p:nvSpPr>
        <p:spPr>
          <a:xfrm>
            <a:off x="7531610" y="365125"/>
            <a:ext cx="3822189" cy="1899912"/>
          </a:xfrm>
        </p:spPr>
        <p:txBody>
          <a:bodyPr>
            <a:normAutofit/>
          </a:bodyPr>
          <a:lstStyle/>
          <a:p>
            <a:r>
              <a:rPr lang="en-US" sz="4000" dirty="0"/>
              <a:t>Public Participation</a:t>
            </a:r>
          </a:p>
        </p:txBody>
      </p:sp>
      <p:sp>
        <p:nvSpPr>
          <p:cNvPr id="3" name="Content Placeholder 2">
            <a:extLst>
              <a:ext uri="{FF2B5EF4-FFF2-40B4-BE49-F238E27FC236}">
                <a16:creationId xmlns:a16="http://schemas.microsoft.com/office/drawing/2014/main" id="{7354C313-6D00-71A8-08E7-9B5FC4B2D131}"/>
              </a:ext>
            </a:extLst>
          </p:cNvPr>
          <p:cNvSpPr>
            <a:spLocks noGrp="1"/>
          </p:cNvSpPr>
          <p:nvPr>
            <p:ph idx="1"/>
          </p:nvPr>
        </p:nvSpPr>
        <p:spPr>
          <a:xfrm>
            <a:off x="7531610" y="2434201"/>
            <a:ext cx="3822189" cy="3742762"/>
          </a:xfrm>
        </p:spPr>
        <p:txBody>
          <a:bodyPr>
            <a:normAutofit/>
          </a:bodyPr>
          <a:lstStyle/>
          <a:p>
            <a:pPr algn="l" rtl="0" fontAlgn="base">
              <a:buFont typeface="Arial" panose="020B0604020202020204" pitchFamily="34" charset="0"/>
              <a:buChar char="•"/>
            </a:pPr>
            <a:r>
              <a:rPr lang="en-US" dirty="0">
                <a:solidFill>
                  <a:srgbClr val="000000"/>
                </a:solidFill>
                <a:latin typeface="Calibri" panose="020F0502020204030204" pitchFamily="34" charset="0"/>
              </a:rPr>
              <a:t>April to September</a:t>
            </a:r>
            <a:endParaRPr lang="en-US"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b="1" i="0" u="none" strike="noStrike" dirty="0">
                <a:solidFill>
                  <a:srgbClr val="000000"/>
                </a:solidFill>
                <a:effectLst/>
                <a:latin typeface="Calibri" panose="020F0502020204030204" pitchFamily="34" charset="0"/>
              </a:rPr>
              <a:t>320</a:t>
            </a:r>
            <a:r>
              <a:rPr lang="en-US" b="0" i="0" u="none" strike="noStrike" dirty="0">
                <a:solidFill>
                  <a:srgbClr val="000000"/>
                </a:solidFill>
                <a:effectLst/>
                <a:latin typeface="Calibri" panose="020F0502020204030204" pitchFamily="34" charset="0"/>
              </a:rPr>
              <a:t> Survey Responses</a:t>
            </a:r>
          </a:p>
          <a:p>
            <a:pPr algn="l" rtl="0" fontAlgn="base">
              <a:buFont typeface="Arial" panose="020B0604020202020204" pitchFamily="34" charset="0"/>
              <a:buChar char="•"/>
            </a:pPr>
            <a:r>
              <a:rPr lang="en-US" dirty="0">
                <a:solidFill>
                  <a:srgbClr val="000000"/>
                </a:solidFill>
                <a:latin typeface="Calibri" panose="020F0502020204030204" pitchFamily="34" charset="0"/>
              </a:rPr>
              <a:t>Gathered input from more than </a:t>
            </a:r>
            <a:r>
              <a:rPr lang="en-US" b="1" dirty="0">
                <a:solidFill>
                  <a:srgbClr val="000000"/>
                </a:solidFill>
                <a:latin typeface="Calibri" panose="020F0502020204030204" pitchFamily="34" charset="0"/>
              </a:rPr>
              <a:t>400</a:t>
            </a:r>
            <a:r>
              <a:rPr lang="en-US" dirty="0">
                <a:solidFill>
                  <a:srgbClr val="000000"/>
                </a:solidFill>
                <a:latin typeface="Calibri" panose="020F0502020204030204" pitchFamily="34" charset="0"/>
              </a:rPr>
              <a:t> people at community events</a:t>
            </a:r>
            <a:endParaRPr lang="en-US" sz="2000" b="0" i="0" dirty="0">
              <a:solidFill>
                <a:srgbClr val="000000"/>
              </a:solidFill>
              <a:effectLst/>
              <a:latin typeface="Arial" panose="020B0604020202020204" pitchFamily="34" charset="0"/>
            </a:endParaRPr>
          </a:p>
          <a:p>
            <a:endParaRPr lang="en-US" sz="2000" dirty="0"/>
          </a:p>
        </p:txBody>
      </p:sp>
    </p:spTree>
    <p:extLst>
      <p:ext uri="{BB962C8B-B14F-4D97-AF65-F5344CB8AC3E}">
        <p14:creationId xmlns:p14="http://schemas.microsoft.com/office/powerpoint/2010/main" val="302909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9FD8-309D-0ACF-25CF-70DF22C19DD0}"/>
              </a:ext>
            </a:extLst>
          </p:cNvPr>
          <p:cNvSpPr>
            <a:spLocks noGrp="1"/>
          </p:cNvSpPr>
          <p:nvPr>
            <p:ph type="title"/>
          </p:nvPr>
        </p:nvSpPr>
        <p:spPr>
          <a:xfrm>
            <a:off x="839788" y="989012"/>
            <a:ext cx="4834502" cy="842375"/>
          </a:xfrm>
        </p:spPr>
        <p:txBody>
          <a:bodyPr>
            <a:normAutofit/>
          </a:bodyPr>
          <a:lstStyle/>
          <a:p>
            <a:r>
              <a:rPr lang="en-US" sz="4000" dirty="0"/>
              <a:t>High Injury Network</a:t>
            </a:r>
          </a:p>
        </p:txBody>
      </p:sp>
      <p:pic>
        <p:nvPicPr>
          <p:cNvPr id="5" name="Content Placeholder 4" descr="A map of a river&#10;&#10;Description automatically generated">
            <a:extLst>
              <a:ext uri="{FF2B5EF4-FFF2-40B4-BE49-F238E27FC236}">
                <a16:creationId xmlns:a16="http://schemas.microsoft.com/office/drawing/2014/main" id="{E5249326-17DA-24EB-9FC0-8C66F62705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51529" y="0"/>
            <a:ext cx="5352789" cy="6928126"/>
          </a:xfrm>
        </p:spPr>
      </p:pic>
      <p:sp>
        <p:nvSpPr>
          <p:cNvPr id="6" name="Text Placeholder 5">
            <a:extLst>
              <a:ext uri="{FF2B5EF4-FFF2-40B4-BE49-F238E27FC236}">
                <a16:creationId xmlns:a16="http://schemas.microsoft.com/office/drawing/2014/main" id="{7D04912F-B9AB-B3BB-5F5B-D5BBB887B0B1}"/>
              </a:ext>
            </a:extLst>
          </p:cNvPr>
          <p:cNvSpPr>
            <a:spLocks noGrp="1"/>
          </p:cNvSpPr>
          <p:nvPr>
            <p:ph type="body" sz="half" idx="2"/>
          </p:nvPr>
        </p:nvSpPr>
        <p:spPr>
          <a:xfrm>
            <a:off x="839788" y="2057399"/>
            <a:ext cx="4600684" cy="3917515"/>
          </a:xfrm>
        </p:spPr>
        <p:txBody>
          <a:bodyPr>
            <a:normAutofit/>
          </a:bodyPr>
          <a:lstStyle/>
          <a:p>
            <a:pPr marL="342900" indent="-342900">
              <a:buFont typeface="Arial" panose="020B0604020202020204" pitchFamily="34" charset="0"/>
              <a:buChar char="•"/>
            </a:pPr>
            <a:r>
              <a:rPr lang="en-US" sz="2800" b="0" i="0" dirty="0">
                <a:effectLst/>
                <a:latin typeface="Mahsuri Sans"/>
              </a:rPr>
              <a:t>HINs identify streets with a higher concentration of injury crashes</a:t>
            </a:r>
          </a:p>
          <a:p>
            <a:pPr marL="342900" indent="-342900">
              <a:buFont typeface="Arial" panose="020B0604020202020204" pitchFamily="34" charset="0"/>
              <a:buChar char="•"/>
            </a:pPr>
            <a:r>
              <a:rPr lang="en-US" sz="2800" dirty="0">
                <a:latin typeface="Mahsuri Sans"/>
              </a:rPr>
              <a:t>Developed High Injury Networks by Mode:</a:t>
            </a:r>
          </a:p>
          <a:p>
            <a:pPr marL="800100" lvl="1" indent="-342900">
              <a:buFont typeface="Arial" panose="020B0604020202020204" pitchFamily="34" charset="0"/>
              <a:buChar char="•"/>
            </a:pPr>
            <a:r>
              <a:rPr lang="en-US" sz="2400" dirty="0">
                <a:latin typeface="Mahsuri Sans"/>
              </a:rPr>
              <a:t>Bicycle</a:t>
            </a:r>
          </a:p>
          <a:p>
            <a:pPr marL="800100" lvl="1" indent="-342900">
              <a:buFont typeface="Arial" panose="020B0604020202020204" pitchFamily="34" charset="0"/>
              <a:buChar char="•"/>
            </a:pPr>
            <a:r>
              <a:rPr lang="en-US" sz="2400" dirty="0">
                <a:latin typeface="Mahsuri Sans"/>
              </a:rPr>
              <a:t>Pedestrian</a:t>
            </a:r>
          </a:p>
          <a:p>
            <a:pPr marL="800100" lvl="1" indent="-342900">
              <a:buFont typeface="Arial" panose="020B0604020202020204" pitchFamily="34" charset="0"/>
              <a:buChar char="•"/>
            </a:pPr>
            <a:r>
              <a:rPr lang="en-US" sz="2400" dirty="0">
                <a:latin typeface="Mahsuri Sans"/>
              </a:rPr>
              <a:t>Vehicle</a:t>
            </a:r>
            <a:endParaRPr lang="en-US" sz="3200" dirty="0">
              <a:latin typeface="Mahsuri Sans"/>
            </a:endParaRPr>
          </a:p>
        </p:txBody>
      </p:sp>
    </p:spTree>
    <p:extLst>
      <p:ext uri="{BB962C8B-B14F-4D97-AF65-F5344CB8AC3E}">
        <p14:creationId xmlns:p14="http://schemas.microsoft.com/office/powerpoint/2010/main" val="234136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7BD1-A191-FC8E-5D75-BCC4BC5B0354}"/>
              </a:ext>
            </a:extLst>
          </p:cNvPr>
          <p:cNvSpPr>
            <a:spLocks noGrp="1"/>
          </p:cNvSpPr>
          <p:nvPr>
            <p:ph type="title"/>
          </p:nvPr>
        </p:nvSpPr>
        <p:spPr/>
        <p:txBody>
          <a:bodyPr/>
          <a:lstStyle/>
          <a:p>
            <a:r>
              <a:rPr lang="en-US"/>
              <a:t>Projects List</a:t>
            </a:r>
            <a:endParaRPr lang="en-US" dirty="0"/>
          </a:p>
        </p:txBody>
      </p:sp>
      <p:sp>
        <p:nvSpPr>
          <p:cNvPr id="3" name="Content Placeholder 2">
            <a:extLst>
              <a:ext uri="{FF2B5EF4-FFF2-40B4-BE49-F238E27FC236}">
                <a16:creationId xmlns:a16="http://schemas.microsoft.com/office/drawing/2014/main" id="{360041C6-C10E-F427-F8E0-AF72761D8CE9}"/>
              </a:ext>
            </a:extLst>
          </p:cNvPr>
          <p:cNvSpPr>
            <a:spLocks noGrp="1"/>
          </p:cNvSpPr>
          <p:nvPr>
            <p:ph idx="1"/>
          </p:nvPr>
        </p:nvSpPr>
        <p:spPr>
          <a:xfrm>
            <a:off x="838200" y="1825625"/>
            <a:ext cx="5257800" cy="4351338"/>
          </a:xfrm>
        </p:spPr>
        <p:txBody>
          <a:bodyPr/>
          <a:lstStyle/>
          <a:p>
            <a:r>
              <a:rPr lang="en-US" dirty="0"/>
              <a:t>Identified 30 candidate locations &amp; 8 priority projects</a:t>
            </a:r>
          </a:p>
          <a:p>
            <a:r>
              <a:rPr lang="en-US" dirty="0"/>
              <a:t>Project list based on:</a:t>
            </a:r>
          </a:p>
          <a:p>
            <a:pPr lvl="1"/>
            <a:r>
              <a:rPr lang="en-US" dirty="0"/>
              <a:t>High Injury Network</a:t>
            </a:r>
          </a:p>
          <a:p>
            <a:pPr lvl="1"/>
            <a:r>
              <a:rPr lang="en-US" dirty="0"/>
              <a:t>Crash Data</a:t>
            </a:r>
          </a:p>
          <a:p>
            <a:pPr lvl="1"/>
            <a:r>
              <a:rPr lang="en-US" dirty="0"/>
              <a:t>Equity </a:t>
            </a:r>
          </a:p>
          <a:p>
            <a:pPr lvl="1"/>
            <a:r>
              <a:rPr lang="en-US" dirty="0"/>
              <a:t>Bicycle Level of Traffic Stress</a:t>
            </a:r>
          </a:p>
          <a:p>
            <a:pPr lvl="1"/>
            <a:r>
              <a:rPr lang="en-US" dirty="0"/>
              <a:t>Public input</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E2DE8FEB-AF71-FD1C-6D7C-D897230448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1" t="14714" r="1" b="-1142"/>
          <a:stretch/>
        </p:blipFill>
        <p:spPr bwMode="auto">
          <a:xfrm>
            <a:off x="5939909" y="77679"/>
            <a:ext cx="6252091" cy="6874266"/>
          </a:xfrm>
          <a:prstGeom prst="rect">
            <a:avLst/>
          </a:prstGeom>
          <a:noFill/>
          <a:ln>
            <a:noFill/>
          </a:ln>
        </p:spPr>
      </p:pic>
    </p:spTree>
    <p:extLst>
      <p:ext uri="{BB962C8B-B14F-4D97-AF65-F5344CB8AC3E}">
        <p14:creationId xmlns:p14="http://schemas.microsoft.com/office/powerpoint/2010/main" val="1810272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8cd2864-a2ba-4bca-97be-cff8ac02128d" xsi:nil="true"/>
    <lcf76f155ced4ddcb4097134ff3c332f xmlns="61acbd0e-8d97-4eab-adf5-73367b499e5d">
      <Terms xmlns="http://schemas.microsoft.com/office/infopath/2007/PartnerControls"/>
    </lcf76f155ced4ddcb4097134ff3c332f>
    <Notes xmlns="61acbd0e-8d97-4eab-adf5-73367b499e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CB3540E5350B4F8430A3F167417D44" ma:contentTypeVersion="15" ma:contentTypeDescription="Create a new document." ma:contentTypeScope="" ma:versionID="03254869bf504dbe72727df14c1bc2d8">
  <xsd:schema xmlns:xsd="http://www.w3.org/2001/XMLSchema" xmlns:xs="http://www.w3.org/2001/XMLSchema" xmlns:p="http://schemas.microsoft.com/office/2006/metadata/properties" xmlns:ns2="61acbd0e-8d97-4eab-adf5-73367b499e5d" xmlns:ns3="58cd2864-a2ba-4bca-97be-cff8ac02128d" targetNamespace="http://schemas.microsoft.com/office/2006/metadata/properties" ma:root="true" ma:fieldsID="e21bbc90ca14e29cb5a7baac26b31de0" ns2:_="" ns3:_="">
    <xsd:import namespace="61acbd0e-8d97-4eab-adf5-73367b499e5d"/>
    <xsd:import namespace="58cd2864-a2ba-4bca-97be-cff8ac0212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cbd0e-8d97-4eab-adf5-73367b499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48f011-0c99-48a8-b23c-e11e698ab55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Notes" ma:index="22"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cd2864-a2ba-4bca-97be-cff8ac02128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b5ab036-566d-4bc9-b3dd-50a0351051b0}" ma:internalName="TaxCatchAll" ma:showField="CatchAllData" ma:web="58cd2864-a2ba-4bca-97be-cff8ac02128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39DEAD-A3BD-4B52-8801-618BCDE7F26A}">
  <ds:schemaRefs>
    <ds:schemaRef ds:uri="http://schemas.microsoft.com/sharepoint/v3/contenttype/forms"/>
  </ds:schemaRefs>
</ds:datastoreItem>
</file>

<file path=customXml/itemProps2.xml><?xml version="1.0" encoding="utf-8"?>
<ds:datastoreItem xmlns:ds="http://schemas.openxmlformats.org/officeDocument/2006/customXml" ds:itemID="{9FC05E22-1C99-461F-BDB5-E4D4C306C8E2}">
  <ds:schemaRefs>
    <ds:schemaRef ds:uri="http://purl.org/dc/dcmitype/"/>
    <ds:schemaRef ds:uri="http://purl.org/dc/terms/"/>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80de07c1-9fd0-4bb7-bfb4-09fef9c10305"/>
    <ds:schemaRef ds:uri="0200bcd3-7895-4dda-959a-6382abce5233"/>
  </ds:schemaRefs>
</ds:datastoreItem>
</file>

<file path=customXml/itemProps3.xml><?xml version="1.0" encoding="utf-8"?>
<ds:datastoreItem xmlns:ds="http://schemas.openxmlformats.org/officeDocument/2006/customXml" ds:itemID="{467B3234-B6D2-447A-A278-36E50BD5A088}"/>
</file>

<file path=docProps/app.xml><?xml version="1.0" encoding="utf-8"?>
<Properties xmlns="http://schemas.openxmlformats.org/officeDocument/2006/extended-properties" xmlns:vt="http://schemas.openxmlformats.org/officeDocument/2006/docPropsVTypes">
  <Template>Retrospect</Template>
  <TotalTime>329</TotalTime>
  <Words>1808</Words>
  <Application>Microsoft Office PowerPoint</Application>
  <PresentationFormat>Widescreen</PresentationFormat>
  <Paragraphs>112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Mahsuri Sans</vt:lpstr>
      <vt:lpstr>Office Theme</vt:lpstr>
      <vt:lpstr>2024 Vision Zero Draft Strategy </vt:lpstr>
      <vt:lpstr>What is Vision Zero?</vt:lpstr>
      <vt:lpstr>TRPA’s Role in Safety</vt:lpstr>
      <vt:lpstr>Why Does Tahoe Need Vision Zero?</vt:lpstr>
      <vt:lpstr>Strategy Overview</vt:lpstr>
      <vt:lpstr>Stakeholder Input</vt:lpstr>
      <vt:lpstr>Public Participation</vt:lpstr>
      <vt:lpstr>High Injury Network</vt:lpstr>
      <vt:lpstr>Projects List</vt:lpstr>
      <vt:lpstr>PowerPoint Presentation</vt:lpstr>
      <vt:lpstr>Next Steps</vt:lpstr>
      <vt:lpstr>PowerPoint Presentation</vt:lpstr>
      <vt:lpstr>Comments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Rachael Shaw</cp:lastModifiedBy>
  <cp:revision>11</cp:revision>
  <dcterms:created xsi:type="dcterms:W3CDTF">2024-01-22T18:01:24Z</dcterms:created>
  <dcterms:modified xsi:type="dcterms:W3CDTF">2024-01-23T00:09:55Z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0x010100F6AAC5CF04ACC847984487D0AE1DDB98</vt:lpwstr>
  </property>
  <property fmtid="{D5CDD505-2E9C-101B-9397-08002B2CF9AE}" pid="3" name="MediaServiceImageTags">
    <vt:lpwstr/>
  </property>
</Properties>
</file>